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media/image33.svg" ContentType="image/svg"/>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media/image55.svg" ContentType="image/svg"/>
  <Override PartName="/ppt/media/image57.svg" ContentType="image/svg"/>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media/image67.svg" ContentType="image/svg"/>
  <Override PartName="/ppt/media/image69.svg" ContentType="image/svg"/>
  <Override PartName="/ppt/media/image71.svg" ContentType="image/svg"/>
  <Override PartName="/ppt/media/image73.svg" ContentType="image/svg"/>
  <Override PartName="/ppt/media/image75.svg" ContentType="image/svg"/>
  <Override PartName="/ppt/media/image77.svg" ContentType="image/svg"/>
  <Override PartName="/ppt/media/image79.svg" ContentType="image/svg"/>
  <Override PartName="/ppt/media/image81.svg" ContentType="image/svg"/>
  <Override PartName="/ppt/notesSlides/notesSlide13.xml" ContentType="application/vnd.openxmlformats-officedocument.presentationml.notesSlide+xml"/>
  <Override PartName="/ppt/media/image83.svg" ContentType="image/svg"/>
  <Override PartName="/ppt/media/image85.svg" ContentType="image/svg"/>
  <Override PartName="/ppt/media/image87.svg" ContentType="image/svg"/>
  <Override PartName="/ppt/media/image89.svg" ContentType="image/svg"/>
  <Override PartName="/ppt/media/image91.svg" ContentType="image/svg"/>
  <Override PartName="/ppt/media/image93.svg" ContentType="image/svg"/>
  <Override PartName="/ppt/media/image95.svg" ContentType="image/svg"/>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446" r:id="rId4"/>
    <p:sldMasterId id="2147484491" r:id="rId5"/>
  </p:sldMasterIdLst>
  <p:notesMasterIdLst>
    <p:notesMasterId r:id="rId32"/>
  </p:notesMasterIdLst>
  <p:handoutMasterIdLst>
    <p:handoutMasterId r:id="rId33"/>
  </p:handoutMasterIdLst>
  <p:sldIdLst>
    <p:sldId id="2147470212" r:id="rId6"/>
    <p:sldId id="2142533324" r:id="rId7"/>
    <p:sldId id="2142533325" r:id="rId8"/>
    <p:sldId id="2142532977" r:id="rId9"/>
    <p:sldId id="2142533326" r:id="rId10"/>
    <p:sldId id="2076139033" r:id="rId11"/>
    <p:sldId id="2142533327" r:id="rId12"/>
    <p:sldId id="2147470256" r:id="rId13"/>
    <p:sldId id="2147470257" r:id="rId14"/>
    <p:sldId id="2147470258" r:id="rId15"/>
    <p:sldId id="2147470260" r:id="rId16"/>
    <p:sldId id="2147470259" r:id="rId17"/>
    <p:sldId id="2147470261" r:id="rId18"/>
    <p:sldId id="2147470262" r:id="rId19"/>
    <p:sldId id="2147470263" r:id="rId20"/>
    <p:sldId id="2134805453" r:id="rId21"/>
    <p:sldId id="2142533331" r:id="rId22"/>
    <p:sldId id="2142533332" r:id="rId23"/>
    <p:sldId id="2142533333" r:id="rId24"/>
    <p:sldId id="2147470264" r:id="rId25"/>
    <p:sldId id="2147470266" r:id="rId26"/>
    <p:sldId id="2147470269" r:id="rId27"/>
    <p:sldId id="2142533334" r:id="rId28"/>
    <p:sldId id="2147470243" r:id="rId29"/>
    <p:sldId id="2147470268" r:id="rId30"/>
    <p:sldId id="2076138951"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New Student Certification Offer" id="{90194893-0559-4552-9C2D-CB8412E4742A}">
          <p14:sldIdLst>
            <p14:sldId id="2147470212"/>
            <p14:sldId id="2142533324"/>
            <p14:sldId id="2142533325"/>
            <p14:sldId id="2142532977"/>
            <p14:sldId id="2142533326"/>
            <p14:sldId id="2076139033"/>
            <p14:sldId id="2142533327"/>
            <p14:sldId id="2147470256"/>
            <p14:sldId id="2147470257"/>
            <p14:sldId id="2147470258"/>
            <p14:sldId id="2147470260"/>
            <p14:sldId id="2147470259"/>
            <p14:sldId id="2147470261"/>
            <p14:sldId id="2147470262"/>
            <p14:sldId id="2147470263"/>
            <p14:sldId id="2134805453"/>
            <p14:sldId id="2142533331"/>
            <p14:sldId id="2142533332"/>
            <p14:sldId id="2142533333"/>
            <p14:sldId id="2147470264"/>
            <p14:sldId id="2147470266"/>
            <p14:sldId id="2147470269"/>
            <p14:sldId id="2142533334"/>
            <p14:sldId id="2147470243"/>
            <p14:sldId id="2147470268"/>
            <p14:sldId id="2076138951"/>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1F41C013-6828-9F13-A032-E31691089068}" name="Katie Rask" initials="KR" userId="S::Katie@audienz.com::c7acb367-d70d-4abc-b31a-02f8b987e805" providerId="AD"/>
  <p188:author id="{C8881A33-E98C-171D-4D11-5D13E513DEE0}" name="Temi Adesina (RESOURCES ONLINE LLC)" initials="TL" userId="S::v-tadesina@microsoft.com::a97e3015-3eba-40f9-98ec-4d9c63d7b377" providerId="AD"/>
  <p188:author id="{9BA383E2-0EDC-4057-99DD-E2329EEDD99C}" name="Rachel Wortman Morris" initials="RWM" userId="S::rawortma@microsoft.com::186dc60a-e05d-482c-aeca-faa9f5e3dfde" providerId="AD"/>
  <p188:author id="{2D7C0DE9-CAB2-3D67-0CB7-665236291F0D}" name="Heidi Laverty" initials="HL" userId="7f49b1eb0f3d1083" providerId="Windows Live"/>
  <p188:author id="{7CEF20EF-ED14-8416-26FF-FE6ED9AE9794}" name="Jonathan Sanito" initials="JS" userId="S::josanito@microsoft.com::5598198f-c70a-4c95-8268-41de00166441" providerId="AD"/>
  <p188:author id="{2A4BB9FB-67E5-B9B2-C546-4768A70588BC}" name="Maren Fewel" initials="MF" userId="S::Maren@audienz.com::0ba250fd-40c1-4e5d-bc4a-82894808bd80"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7" name="Rachel Wortman Morris" initials="RWM" lastIdx="15" clrIdx="6">
    <p:extLst>
      <p:ext uri="{19B8F6BF-5375-455C-9EA6-DF929625EA0E}">
        <p15:presenceInfo xmlns:p15="http://schemas.microsoft.com/office/powerpoint/2012/main" userId="S::rawortma@microsoft.com::186dc60a-e05d-482c-aeca-faa9f5e3dfde" providerId="AD"/>
      </p:ext>
    </p:extLst>
  </p:cmAuthor>
  <p:cmAuthor id="1" name="Brandee Parge" initials="BP" lastIdx="486" clrIdx="0">
    <p:extLst>
      <p:ext uri="{19B8F6BF-5375-455C-9EA6-DF929625EA0E}">
        <p15:presenceInfo xmlns:p15="http://schemas.microsoft.com/office/powerpoint/2012/main" userId="S::brandee@audienz.com::716b5d5d-7db4-4b48-a9f4-512f455ed279" providerId="AD"/>
      </p:ext>
    </p:extLst>
  </p:cmAuthor>
  <p:cmAuthor id="8" name="Guest User" initials="GU [2]" lastIdx="2" clrIdx="7">
    <p:extLst>
      <p:ext uri="{19B8F6BF-5375-455C-9EA6-DF929625EA0E}">
        <p15:presenceInfo xmlns:p15="http://schemas.microsoft.com/office/powerpoint/2012/main" userId="S::urn:spo:anon#786e57fcce4efdc566b180ab9d513682811b5cbbcfebdaaa4534f16315eff547::" providerId="AD"/>
      </p:ext>
    </p:extLst>
  </p:cmAuthor>
  <p:cmAuthor id="2" name="natalie compagno" initials="nc" lastIdx="2" clrIdx="1">
    <p:extLst>
      <p:ext uri="{19B8F6BF-5375-455C-9EA6-DF929625EA0E}">
        <p15:presenceInfo xmlns:p15="http://schemas.microsoft.com/office/powerpoint/2012/main" userId="e6cf560356a16371" providerId="Windows Live"/>
      </p:ext>
    </p:extLst>
  </p:cmAuthor>
  <p:cmAuthor id="9" name="Maren Fewel" initials="MF" lastIdx="61" clrIdx="8">
    <p:extLst>
      <p:ext uri="{19B8F6BF-5375-455C-9EA6-DF929625EA0E}">
        <p15:presenceInfo xmlns:p15="http://schemas.microsoft.com/office/powerpoint/2012/main" userId="S::Maren@audienz.com::0ba250fd-40c1-4e5d-bc4a-82894808bd80" providerId="AD"/>
      </p:ext>
    </p:extLst>
  </p:cmAuthor>
  <p:cmAuthor id="3" name="Monica Vesely" initials="MV" lastIdx="35" clrIdx="2">
    <p:extLst>
      <p:ext uri="{19B8F6BF-5375-455C-9EA6-DF929625EA0E}">
        <p15:presenceInfo xmlns:p15="http://schemas.microsoft.com/office/powerpoint/2012/main" userId="S::MonicaV@audienz.com::51b87449-c785-4c38-95ff-9e5416559224" providerId="AD"/>
      </p:ext>
    </p:extLst>
  </p:cmAuthor>
  <p:cmAuthor id="10" name="Katie Rask" initials="KR" lastIdx="113" clrIdx="9">
    <p:extLst>
      <p:ext uri="{19B8F6BF-5375-455C-9EA6-DF929625EA0E}">
        <p15:presenceInfo xmlns:p15="http://schemas.microsoft.com/office/powerpoint/2012/main" userId="S::katie@audienz.com::c7acb367-d70d-4abc-b31a-02f8b987e805" providerId="AD"/>
      </p:ext>
    </p:extLst>
  </p:cmAuthor>
  <p:cmAuthor id="4" name="Guest User" initials="GU" lastIdx="7" clrIdx="3">
    <p:extLst>
      <p:ext uri="{19B8F6BF-5375-455C-9EA6-DF929625EA0E}">
        <p15:presenceInfo xmlns:p15="http://schemas.microsoft.com/office/powerpoint/2012/main" userId="S::urn:spo:anon#94d9b99d38b19b34b874f90bc6f18ed66c5d2f4b09f846df67acc06596d85196::" providerId="AD"/>
      </p:ext>
    </p:extLst>
  </p:cmAuthor>
  <p:cmAuthor id="11" name="Justis Simmons (Slalom LLC)" initials="JL" lastIdx="3" clrIdx="10">
    <p:extLst>
      <p:ext uri="{19B8F6BF-5375-455C-9EA6-DF929625EA0E}">
        <p15:presenceInfo xmlns:p15="http://schemas.microsoft.com/office/powerpoint/2012/main" userId="S::v-jsimmons@microsoft.com::856e628f-ba58-41f6-8693-4f9d73fc526e" providerId="AD"/>
      </p:ext>
    </p:extLst>
  </p:cmAuthor>
  <p:cmAuthor id="5" name="Steve Heuring" initials="SH" lastIdx="5" clrIdx="4">
    <p:extLst>
      <p:ext uri="{19B8F6BF-5375-455C-9EA6-DF929625EA0E}">
        <p15:presenceInfo xmlns:p15="http://schemas.microsoft.com/office/powerpoint/2012/main" userId="Steve Heuring" providerId="None"/>
      </p:ext>
    </p:extLst>
  </p:cmAuthor>
  <p:cmAuthor id="12" name="Tori Metzger" initials="TM" lastIdx="26" clrIdx="11">
    <p:extLst>
      <p:ext uri="{19B8F6BF-5375-455C-9EA6-DF929625EA0E}">
        <p15:presenceInfo xmlns:p15="http://schemas.microsoft.com/office/powerpoint/2012/main" userId="S::ToriM@audienz.com::593d6912-61b2-43a5-a53c-43c09df25a68" providerId="AD"/>
      </p:ext>
    </p:extLst>
  </p:cmAuthor>
  <p:cmAuthor id="6" name="Jackie Micucci" initials="JM" lastIdx="11" clrIdx="5">
    <p:extLst>
      <p:ext uri="{19B8F6BF-5375-455C-9EA6-DF929625EA0E}">
        <p15:presenceInfo xmlns:p15="http://schemas.microsoft.com/office/powerpoint/2012/main" userId="S::jackiem@audienz.com::25fc1b10-f830-45aa-8676-0e1ac6e23787"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D8422"/>
    <a:srgbClr val="458DBF"/>
    <a:srgbClr val="0088BC"/>
    <a:srgbClr val="008EC2"/>
    <a:srgbClr val="0078D4"/>
    <a:srgbClr val="D9D9D9"/>
    <a:srgbClr val="FFC000"/>
    <a:srgbClr val="F2F2F2"/>
    <a:srgbClr val="0072C8"/>
    <a:srgbClr val="1070C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D3525D0-072C-432A-AF31-3D5DAD62EA14}" v="182" dt="2025-08-16T18:06:35.24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Estilo medio 2 - Énfasis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92" autoAdjust="0"/>
    <p:restoredTop sz="92565" autoAdjust="0"/>
  </p:normalViewPr>
  <p:slideViewPr>
    <p:cSldViewPr snapToGrid="0">
      <p:cViewPr varScale="1">
        <p:scale>
          <a:sx n="80" d="100"/>
          <a:sy n="80" d="100"/>
        </p:scale>
        <p:origin x="930" y="84"/>
      </p:cViewPr>
      <p:guideLst/>
    </p:cSldViewPr>
  </p:slideViewPr>
  <p:notesTextViewPr>
    <p:cViewPr>
      <p:scale>
        <a:sx n="3" d="2"/>
        <a:sy n="3" d="2"/>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microsoft.com/office/2016/11/relationships/changesInfo" Target="changesInfos/changesInfo1.xml"/><Relationship Id="rId21" Type="http://schemas.openxmlformats.org/officeDocument/2006/relationships/slide" Target="slides/slide16.xml"/><Relationship Id="rId34" Type="http://schemas.openxmlformats.org/officeDocument/2006/relationships/commentAuthors" Target="commentAuthor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notesMaster" Target="notesMasters/notesMaster1.xml"/><Relationship Id="rId37" Type="http://schemas.openxmlformats.org/officeDocument/2006/relationships/theme" Target="theme/theme1.xml"/><Relationship Id="rId40" Type="http://schemas.microsoft.com/office/2015/10/relationships/revisionInfo" Target="revisionInfo.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viewProps" Target="viewProp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presProps" Target="presProps.xml"/><Relationship Id="rId8" Type="http://schemas.openxmlformats.org/officeDocument/2006/relationships/slide" Target="slides/slide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handoutMaster" Target="handoutMasters/handoutMaster1.xml"/><Relationship Id="rId38"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urelio Antonio Vivas Meza" userId="9349be1c-31a7-4927-8160-3d274f902c83" providerId="ADAL" clId="{E458916B-E32D-4623-8103-4258D51F7116}"/>
    <pc:docChg chg="undo custSel addSld modSld modSection">
      <pc:chgData name="Aurelio Antonio Vivas Meza" userId="9349be1c-31a7-4927-8160-3d274f902c83" providerId="ADAL" clId="{E458916B-E32D-4623-8103-4258D51F7116}" dt="2022-11-01T02:49:26.306" v="1008" actId="20577"/>
      <pc:docMkLst>
        <pc:docMk/>
      </pc:docMkLst>
      <pc:sldChg chg="addSp delSp modSp add mod">
        <pc:chgData name="Aurelio Antonio Vivas Meza" userId="9349be1c-31a7-4927-8160-3d274f902c83" providerId="ADAL" clId="{E458916B-E32D-4623-8103-4258D51F7116}" dt="2022-10-31T13:30:24.107" v="848" actId="20577"/>
        <pc:sldMkLst>
          <pc:docMk/>
          <pc:sldMk cId="2135849089" sldId="2147470239"/>
        </pc:sldMkLst>
      </pc:sldChg>
      <pc:sldChg chg="modSp add mod">
        <pc:chgData name="Aurelio Antonio Vivas Meza" userId="9349be1c-31a7-4927-8160-3d274f902c83" providerId="ADAL" clId="{E458916B-E32D-4623-8103-4258D51F7116}" dt="2022-11-01T02:46:52.227" v="1007" actId="20577"/>
        <pc:sldMkLst>
          <pc:docMk/>
          <pc:sldMk cId="1522202512" sldId="2147470240"/>
        </pc:sldMkLst>
      </pc:sldChg>
      <pc:sldChg chg="addSp modSp new mod chgLayout">
        <pc:chgData name="Aurelio Antonio Vivas Meza" userId="9349be1c-31a7-4927-8160-3d274f902c83" providerId="ADAL" clId="{E458916B-E32D-4623-8103-4258D51F7116}" dt="2022-11-01T02:41:34.819" v="951" actId="1076"/>
        <pc:sldMkLst>
          <pc:docMk/>
          <pc:sldMk cId="3378351701" sldId="2147470241"/>
        </pc:sldMkLst>
      </pc:sldChg>
      <pc:sldChg chg="modSp add mod">
        <pc:chgData name="Aurelio Antonio Vivas Meza" userId="9349be1c-31a7-4927-8160-3d274f902c83" providerId="ADAL" clId="{E458916B-E32D-4623-8103-4258D51F7116}" dt="2022-11-01T02:49:26.306" v="1008" actId="20577"/>
        <pc:sldMkLst>
          <pc:docMk/>
          <pc:sldMk cId="1084184483" sldId="2147470242"/>
        </pc:sldMkLst>
      </pc:sldChg>
    </pc:docChg>
  </pc:docChgLst>
  <pc:docChgLst>
    <pc:chgData name="Carolina Pardo Fuquen" userId="a2bc43de-07ee-4c55-ad8e-68ca2c500299" providerId="ADAL" clId="{9F4C24CB-3002-452E-A9EC-96CC4CE59230}"/>
    <pc:docChg chg="custSel addSld modSld sldOrd modSection">
      <pc:chgData name="Carolina Pardo Fuquen" userId="a2bc43de-07ee-4c55-ad8e-68ca2c500299" providerId="ADAL" clId="{9F4C24CB-3002-452E-A9EC-96CC4CE59230}" dt="2024-08-10T00:33:04.285" v="10" actId="14100"/>
      <pc:docMkLst>
        <pc:docMk/>
      </pc:docMkLst>
      <pc:sldChg chg="ord">
        <pc:chgData name="Carolina Pardo Fuquen" userId="a2bc43de-07ee-4c55-ad8e-68ca2c500299" providerId="ADAL" clId="{9F4C24CB-3002-452E-A9EC-96CC4CE59230}" dt="2024-08-10T00:12:46.291" v="1"/>
        <pc:sldMkLst>
          <pc:docMk/>
          <pc:sldMk cId="1314352318" sldId="2147470212"/>
        </pc:sldMkLst>
      </pc:sldChg>
      <pc:sldChg chg="addSp delSp modSp mod modShow">
        <pc:chgData name="Carolina Pardo Fuquen" userId="a2bc43de-07ee-4c55-ad8e-68ca2c500299" providerId="ADAL" clId="{9F4C24CB-3002-452E-A9EC-96CC4CE59230}" dt="2024-08-10T00:33:04.285" v="10" actId="14100"/>
        <pc:sldMkLst>
          <pc:docMk/>
          <pc:sldMk cId="1074605808" sldId="2147470242"/>
        </pc:sldMkLst>
      </pc:sldChg>
      <pc:sldChg chg="add">
        <pc:chgData name="Carolina Pardo Fuquen" userId="a2bc43de-07ee-4c55-ad8e-68ca2c500299" providerId="ADAL" clId="{9F4C24CB-3002-452E-A9EC-96CC4CE59230}" dt="2024-08-10T00:31:29.634" v="2" actId="2890"/>
        <pc:sldMkLst>
          <pc:docMk/>
          <pc:sldMk cId="2237108579" sldId="2147470247"/>
        </pc:sldMkLst>
      </pc:sldChg>
    </pc:docChg>
  </pc:docChgLst>
  <pc:docChgLst>
    <pc:chgData name="Jose Dario Florez Gomez" userId="S::jd.florezg1@uniandes.edu.co::528081d0-e9d0-4966-b264-d9bb520934f0" providerId="AD" clId="Web-{7B6C7152-7B31-2589-D938-64C365190EF4}"/>
    <pc:docChg chg="modSld">
      <pc:chgData name="Jose Dario Florez Gomez" userId="S::jd.florezg1@uniandes.edu.co::528081d0-e9d0-4966-b264-d9bb520934f0" providerId="AD" clId="Web-{7B6C7152-7B31-2589-D938-64C365190EF4}" dt="2022-08-28T17:42:15.923" v="8" actId="20577"/>
      <pc:docMkLst>
        <pc:docMk/>
      </pc:docMkLst>
      <pc:sldChg chg="modSp">
        <pc:chgData name="Jose Dario Florez Gomez" userId="S::jd.florezg1@uniandes.edu.co::528081d0-e9d0-4966-b264-d9bb520934f0" providerId="AD" clId="Web-{7B6C7152-7B31-2589-D938-64C365190EF4}" dt="2022-08-28T17:42:15.923" v="8" actId="20577"/>
        <pc:sldMkLst>
          <pc:docMk/>
          <pc:sldMk cId="1818864066" sldId="2147470227"/>
        </pc:sldMkLst>
      </pc:sldChg>
      <pc:sldChg chg="modSp">
        <pc:chgData name="Jose Dario Florez Gomez" userId="S::jd.florezg1@uniandes.edu.co::528081d0-e9d0-4966-b264-d9bb520934f0" providerId="AD" clId="Web-{7B6C7152-7B31-2589-D938-64C365190EF4}" dt="2022-08-28T17:41:43.328" v="3" actId="20577"/>
        <pc:sldMkLst>
          <pc:docMk/>
          <pc:sldMk cId="1075771648" sldId="2147470228"/>
        </pc:sldMkLst>
      </pc:sldChg>
    </pc:docChg>
  </pc:docChgLst>
  <pc:docChgLst>
    <pc:chgData name="Aurelio Antonio Vivas Meza" userId="9349be1c-31a7-4927-8160-3d274f902c83" providerId="ADAL" clId="{21FCA447-1B74-4981-A74E-4E059611E1C3}"/>
    <pc:docChg chg="undo custSel addSld delSld modSld sldOrd modSection">
      <pc:chgData name="Aurelio Antonio Vivas Meza" userId="9349be1c-31a7-4927-8160-3d274f902c83" providerId="ADAL" clId="{21FCA447-1B74-4981-A74E-4E059611E1C3}" dt="2022-09-19T13:58:59.302" v="675" actId="2890"/>
      <pc:docMkLst>
        <pc:docMk/>
      </pc:docMkLst>
      <pc:sldChg chg="modSp mod">
        <pc:chgData name="Aurelio Antonio Vivas Meza" userId="9349be1c-31a7-4927-8160-3d274f902c83" providerId="ADAL" clId="{21FCA447-1B74-4981-A74E-4E059611E1C3}" dt="2022-09-10T19:17:12.113" v="294" actId="20577"/>
        <pc:sldMkLst>
          <pc:docMk/>
          <pc:sldMk cId="3125685346" sldId="2076138982"/>
        </pc:sldMkLst>
      </pc:sldChg>
      <pc:sldChg chg="addSp delSp modSp mod">
        <pc:chgData name="Aurelio Antonio Vivas Meza" userId="9349be1c-31a7-4927-8160-3d274f902c83" providerId="ADAL" clId="{21FCA447-1B74-4981-A74E-4E059611E1C3}" dt="2022-09-17T14:35:57.634" v="621" actId="478"/>
        <pc:sldMkLst>
          <pc:docMk/>
          <pc:sldMk cId="1314352318" sldId="2147470212"/>
        </pc:sldMkLst>
      </pc:sldChg>
      <pc:sldChg chg="addSp delSp modSp del mod ord modAnim">
        <pc:chgData name="Aurelio Antonio Vivas Meza" userId="9349be1c-31a7-4927-8160-3d274f902c83" providerId="ADAL" clId="{21FCA447-1B74-4981-A74E-4E059611E1C3}" dt="2022-09-17T15:40:32.732" v="637" actId="47"/>
        <pc:sldMkLst>
          <pc:docMk/>
          <pc:sldMk cId="1075771648" sldId="2147470228"/>
        </pc:sldMkLst>
      </pc:sldChg>
      <pc:sldChg chg="del">
        <pc:chgData name="Aurelio Antonio Vivas Meza" userId="9349be1c-31a7-4927-8160-3d274f902c83" providerId="ADAL" clId="{21FCA447-1B74-4981-A74E-4E059611E1C3}" dt="2022-09-10T19:14:05.807" v="1" actId="2696"/>
        <pc:sldMkLst>
          <pc:docMk/>
          <pc:sldMk cId="586940716" sldId="2147470229"/>
        </pc:sldMkLst>
      </pc:sldChg>
      <pc:sldChg chg="del">
        <pc:chgData name="Aurelio Antonio Vivas Meza" userId="9349be1c-31a7-4927-8160-3d274f902c83" providerId="ADAL" clId="{21FCA447-1B74-4981-A74E-4E059611E1C3}" dt="2022-09-17T14:30:46.939" v="578" actId="47"/>
        <pc:sldMkLst>
          <pc:docMk/>
          <pc:sldMk cId="114777830" sldId="2147470230"/>
        </pc:sldMkLst>
      </pc:sldChg>
      <pc:sldChg chg="del">
        <pc:chgData name="Aurelio Antonio Vivas Meza" userId="9349be1c-31a7-4927-8160-3d274f902c83" providerId="ADAL" clId="{21FCA447-1B74-4981-A74E-4E059611E1C3}" dt="2022-09-17T14:30:46.939" v="578" actId="47"/>
        <pc:sldMkLst>
          <pc:docMk/>
          <pc:sldMk cId="2026192367" sldId="2147470231"/>
        </pc:sldMkLst>
      </pc:sldChg>
      <pc:sldChg chg="del">
        <pc:chgData name="Aurelio Antonio Vivas Meza" userId="9349be1c-31a7-4927-8160-3d274f902c83" providerId="ADAL" clId="{21FCA447-1B74-4981-A74E-4E059611E1C3}" dt="2022-09-17T14:30:46.939" v="578" actId="47"/>
        <pc:sldMkLst>
          <pc:docMk/>
          <pc:sldMk cId="2379507607" sldId="2147470232"/>
        </pc:sldMkLst>
      </pc:sldChg>
      <pc:sldChg chg="delSp modSp mod modShow">
        <pc:chgData name="Aurelio Antonio Vivas Meza" userId="9349be1c-31a7-4927-8160-3d274f902c83" providerId="ADAL" clId="{21FCA447-1B74-4981-A74E-4E059611E1C3}" dt="2022-09-17T15:41:09.118" v="638" actId="729"/>
        <pc:sldMkLst>
          <pc:docMk/>
          <pc:sldMk cId="764776440" sldId="2147470233"/>
        </pc:sldMkLst>
      </pc:sldChg>
      <pc:sldChg chg="addSp delSp modSp add mod setBg chgLayout">
        <pc:chgData name="Aurelio Antonio Vivas Meza" userId="9349be1c-31a7-4927-8160-3d274f902c83" providerId="ADAL" clId="{21FCA447-1B74-4981-A74E-4E059611E1C3}" dt="2022-09-10T19:46:59.401" v="312" actId="1076"/>
        <pc:sldMkLst>
          <pc:docMk/>
          <pc:sldMk cId="401180115" sldId="2147470234"/>
        </pc:sldMkLst>
      </pc:sldChg>
      <pc:sldChg chg="modSp add del mod">
        <pc:chgData name="Aurelio Antonio Vivas Meza" userId="9349be1c-31a7-4927-8160-3d274f902c83" providerId="ADAL" clId="{21FCA447-1B74-4981-A74E-4E059611E1C3}" dt="2022-09-17T14:08:36.886" v="379" actId="47"/>
        <pc:sldMkLst>
          <pc:docMk/>
          <pc:sldMk cId="810334108" sldId="2147470235"/>
        </pc:sldMkLst>
      </pc:sldChg>
      <pc:sldChg chg="add del">
        <pc:chgData name="Aurelio Antonio Vivas Meza" userId="9349be1c-31a7-4927-8160-3d274f902c83" providerId="ADAL" clId="{21FCA447-1B74-4981-A74E-4E059611E1C3}" dt="2022-09-17T14:30:46.939" v="578" actId="47"/>
        <pc:sldMkLst>
          <pc:docMk/>
          <pc:sldMk cId="2197911980" sldId="2147470235"/>
        </pc:sldMkLst>
      </pc:sldChg>
      <pc:sldChg chg="addSp delSp add mod modShow">
        <pc:chgData name="Aurelio Antonio Vivas Meza" userId="9349be1c-31a7-4927-8160-3d274f902c83" providerId="ADAL" clId="{21FCA447-1B74-4981-A74E-4E059611E1C3}" dt="2022-09-17T15:41:12.357" v="639" actId="729"/>
        <pc:sldMkLst>
          <pc:docMk/>
          <pc:sldMk cId="3144258187" sldId="2147470235"/>
        </pc:sldMkLst>
      </pc:sldChg>
      <pc:sldChg chg="delSp add mod modShow">
        <pc:chgData name="Aurelio Antonio Vivas Meza" userId="9349be1c-31a7-4927-8160-3d274f902c83" providerId="ADAL" clId="{21FCA447-1B74-4981-A74E-4E059611E1C3}" dt="2022-09-17T15:41:15.326" v="640" actId="729"/>
        <pc:sldMkLst>
          <pc:docMk/>
          <pc:sldMk cId="1119649003" sldId="2147470236"/>
        </pc:sldMkLst>
      </pc:sldChg>
      <pc:sldChg chg="modSp add del mod">
        <pc:chgData name="Aurelio Antonio Vivas Meza" userId="9349be1c-31a7-4927-8160-3d274f902c83" providerId="ADAL" clId="{21FCA447-1B74-4981-A74E-4E059611E1C3}" dt="2022-09-17T14:08:36.886" v="379" actId="47"/>
        <pc:sldMkLst>
          <pc:docMk/>
          <pc:sldMk cId="2070334294" sldId="2147470236"/>
        </pc:sldMkLst>
      </pc:sldChg>
      <pc:sldChg chg="addSp delSp modSp add del mod ord">
        <pc:chgData name="Aurelio Antonio Vivas Meza" userId="9349be1c-31a7-4927-8160-3d274f902c83" providerId="ADAL" clId="{21FCA447-1B74-4981-A74E-4E059611E1C3}" dt="2022-09-17T15:17:31.300" v="624" actId="47"/>
        <pc:sldMkLst>
          <pc:docMk/>
          <pc:sldMk cId="3088599460" sldId="2147470236"/>
        </pc:sldMkLst>
      </pc:sldChg>
      <pc:sldChg chg="delSp add del mod">
        <pc:chgData name="Aurelio Antonio Vivas Meza" userId="9349be1c-31a7-4927-8160-3d274f902c83" providerId="ADAL" clId="{21FCA447-1B74-4981-A74E-4E059611E1C3}" dt="2022-09-17T15:17:31.300" v="624" actId="47"/>
        <pc:sldMkLst>
          <pc:docMk/>
          <pc:sldMk cId="2333358832" sldId="2147470237"/>
        </pc:sldMkLst>
      </pc:sldChg>
      <pc:sldChg chg="delSp add mod modShow">
        <pc:chgData name="Aurelio Antonio Vivas Meza" userId="9349be1c-31a7-4927-8160-3d274f902c83" providerId="ADAL" clId="{21FCA447-1B74-4981-A74E-4E059611E1C3}" dt="2022-09-17T15:41:17.205" v="641" actId="729"/>
        <pc:sldMkLst>
          <pc:docMk/>
          <pc:sldMk cId="2774837894" sldId="2147470237"/>
        </pc:sldMkLst>
      </pc:sldChg>
      <pc:sldChg chg="modSp add del mod">
        <pc:chgData name="Aurelio Antonio Vivas Meza" userId="9349be1c-31a7-4927-8160-3d274f902c83" providerId="ADAL" clId="{21FCA447-1B74-4981-A74E-4E059611E1C3}" dt="2022-09-17T14:08:36.886" v="379" actId="47"/>
        <pc:sldMkLst>
          <pc:docMk/>
          <pc:sldMk cId="2986139874" sldId="2147470237"/>
        </pc:sldMkLst>
      </pc:sldChg>
      <pc:sldChg chg="delSp add del mod">
        <pc:chgData name="Aurelio Antonio Vivas Meza" userId="9349be1c-31a7-4927-8160-3d274f902c83" providerId="ADAL" clId="{21FCA447-1B74-4981-A74E-4E059611E1C3}" dt="2022-09-17T14:32:30.094" v="592" actId="47"/>
        <pc:sldMkLst>
          <pc:docMk/>
          <pc:sldMk cId="910278505" sldId="2147470238"/>
        </pc:sldMkLst>
      </pc:sldChg>
      <pc:sldChg chg="add mod modShow">
        <pc:chgData name="Aurelio Antonio Vivas Meza" userId="9349be1c-31a7-4927-8160-3d274f902c83" providerId="ADAL" clId="{21FCA447-1B74-4981-A74E-4E059611E1C3}" dt="2022-09-17T15:41:18.874" v="642" actId="729"/>
        <pc:sldMkLst>
          <pc:docMk/>
          <pc:sldMk cId="2730734382" sldId="2147470238"/>
        </pc:sldMkLst>
      </pc:sldChg>
      <pc:sldChg chg="modSp add del mod">
        <pc:chgData name="Aurelio Antonio Vivas Meza" userId="9349be1c-31a7-4927-8160-3d274f902c83" providerId="ADAL" clId="{21FCA447-1B74-4981-A74E-4E059611E1C3}" dt="2022-09-19T13:58:59.302" v="675" actId="2890"/>
        <pc:sldMkLst>
          <pc:docMk/>
          <pc:sldMk cId="601296653" sldId="2147470239"/>
        </pc:sldMkLst>
      </pc:sldChg>
      <pc:sldChg chg="delSp add del mod">
        <pc:chgData name="Aurelio Antonio Vivas Meza" userId="9349be1c-31a7-4927-8160-3d274f902c83" providerId="ADAL" clId="{21FCA447-1B74-4981-A74E-4E059611E1C3}" dt="2022-09-17T15:17:31.300" v="624" actId="47"/>
        <pc:sldMkLst>
          <pc:docMk/>
          <pc:sldMk cId="3459230317" sldId="2147470239"/>
        </pc:sldMkLst>
      </pc:sldChg>
      <pc:sldChg chg="delSp add del mod">
        <pc:chgData name="Aurelio Antonio Vivas Meza" userId="9349be1c-31a7-4927-8160-3d274f902c83" providerId="ADAL" clId="{21FCA447-1B74-4981-A74E-4E059611E1C3}" dt="2022-09-17T15:17:31.300" v="624" actId="47"/>
        <pc:sldMkLst>
          <pc:docMk/>
          <pc:sldMk cId="1977143470" sldId="2147470240"/>
        </pc:sldMkLst>
      </pc:sldChg>
      <pc:sldChg chg="modSp add del mod">
        <pc:chgData name="Aurelio Antonio Vivas Meza" userId="9349be1c-31a7-4927-8160-3d274f902c83" providerId="ADAL" clId="{21FCA447-1B74-4981-A74E-4E059611E1C3}" dt="2022-09-17T15:17:31.300" v="624" actId="47"/>
        <pc:sldMkLst>
          <pc:docMk/>
          <pc:sldMk cId="1299446482" sldId="2147470241"/>
        </pc:sldMkLst>
      </pc:sldChg>
      <pc:sldChg chg="add del">
        <pc:chgData name="Aurelio Antonio Vivas Meza" userId="9349be1c-31a7-4927-8160-3d274f902c83" providerId="ADAL" clId="{21FCA447-1B74-4981-A74E-4E059611E1C3}" dt="2022-09-17T14:31:55.646" v="591" actId="47"/>
        <pc:sldMkLst>
          <pc:docMk/>
          <pc:sldMk cId="4184174920" sldId="2147470241"/>
        </pc:sldMkLst>
      </pc:sldChg>
    </pc:docChg>
  </pc:docChgLst>
  <pc:docChgLst>
    <pc:chgData name="Carolina Pardo Fuquen" userId="a2bc43de-07ee-4c55-ad8e-68ca2c500299" providerId="ADAL" clId="{1D3525D0-072C-432A-AF31-3D5DAD62EA14}"/>
    <pc:docChg chg="undo custSel addSld delSld modSld sldOrd modSection">
      <pc:chgData name="Carolina Pardo Fuquen" userId="a2bc43de-07ee-4c55-ad8e-68ca2c500299" providerId="ADAL" clId="{1D3525D0-072C-432A-AF31-3D5DAD62EA14}" dt="2025-08-16T18:08:00.085" v="913" actId="47"/>
      <pc:docMkLst>
        <pc:docMk/>
      </pc:docMkLst>
      <pc:sldChg chg="del">
        <pc:chgData name="Carolina Pardo Fuquen" userId="a2bc43de-07ee-4c55-ad8e-68ca2c500299" providerId="ADAL" clId="{1D3525D0-072C-432A-AF31-3D5DAD62EA14}" dt="2025-08-04T03:42:59.728" v="61" actId="47"/>
        <pc:sldMkLst>
          <pc:docMk/>
          <pc:sldMk cId="1091644464" sldId="280"/>
        </pc:sldMkLst>
      </pc:sldChg>
      <pc:sldChg chg="del">
        <pc:chgData name="Carolina Pardo Fuquen" userId="a2bc43de-07ee-4c55-ad8e-68ca2c500299" providerId="ADAL" clId="{1D3525D0-072C-432A-AF31-3D5DAD62EA14}" dt="2025-08-04T03:42:59.728" v="61" actId="47"/>
        <pc:sldMkLst>
          <pc:docMk/>
          <pc:sldMk cId="2318606754" sldId="1056"/>
        </pc:sldMkLst>
      </pc:sldChg>
      <pc:sldChg chg="modSp add del mod">
        <pc:chgData name="Carolina Pardo Fuquen" userId="a2bc43de-07ee-4c55-ad8e-68ca2c500299" providerId="ADAL" clId="{1D3525D0-072C-432A-AF31-3D5DAD62EA14}" dt="2025-08-16T18:03:01.865" v="880" actId="20577"/>
        <pc:sldMkLst>
          <pc:docMk/>
          <pc:sldMk cId="3559544567" sldId="2076138951"/>
        </pc:sldMkLst>
        <pc:spChg chg="mod">
          <ac:chgData name="Carolina Pardo Fuquen" userId="a2bc43de-07ee-4c55-ad8e-68ca2c500299" providerId="ADAL" clId="{1D3525D0-072C-432A-AF31-3D5DAD62EA14}" dt="2025-08-16T18:03:01.865" v="880" actId="20577"/>
          <ac:spMkLst>
            <pc:docMk/>
            <pc:sldMk cId="3559544567" sldId="2076138951"/>
            <ac:spMk id="36" creationId="{56AB5E77-1E25-4454-BF2D-91B0729BED12}"/>
          </ac:spMkLst>
        </pc:spChg>
      </pc:sldChg>
      <pc:sldChg chg="del">
        <pc:chgData name="Carolina Pardo Fuquen" userId="a2bc43de-07ee-4c55-ad8e-68ca2c500299" providerId="ADAL" clId="{1D3525D0-072C-432A-AF31-3D5DAD62EA14}" dt="2025-08-04T03:42:59.728" v="61" actId="47"/>
        <pc:sldMkLst>
          <pc:docMk/>
          <pc:sldMk cId="3125685346" sldId="2076138982"/>
        </pc:sldMkLst>
      </pc:sldChg>
      <pc:sldChg chg="addSp delSp modSp mod ord modNotesTx">
        <pc:chgData name="Carolina Pardo Fuquen" userId="a2bc43de-07ee-4c55-ad8e-68ca2c500299" providerId="ADAL" clId="{1D3525D0-072C-432A-AF31-3D5DAD62EA14}" dt="2025-08-16T18:00:24.962" v="852"/>
        <pc:sldMkLst>
          <pc:docMk/>
          <pc:sldMk cId="1717638176" sldId="2076139033"/>
        </pc:sldMkLst>
        <pc:spChg chg="mod">
          <ac:chgData name="Carolina Pardo Fuquen" userId="a2bc43de-07ee-4c55-ad8e-68ca2c500299" providerId="ADAL" clId="{1D3525D0-072C-432A-AF31-3D5DAD62EA14}" dt="2025-08-04T03:42:20.640" v="59" actId="20577"/>
          <ac:spMkLst>
            <pc:docMk/>
            <pc:sldMk cId="1717638176" sldId="2076139033"/>
            <ac:spMk id="2" creationId="{4AF17312-7779-4ECA-B11C-A2B37F1709B3}"/>
          </ac:spMkLst>
        </pc:spChg>
        <pc:spChg chg="add mod">
          <ac:chgData name="Carolina Pardo Fuquen" userId="a2bc43de-07ee-4c55-ad8e-68ca2c500299" providerId="ADAL" clId="{1D3525D0-072C-432A-AF31-3D5DAD62EA14}" dt="2025-08-04T03:39:02.025" v="7" actId="404"/>
          <ac:spMkLst>
            <pc:docMk/>
            <pc:sldMk cId="1717638176" sldId="2076139033"/>
            <ac:spMk id="10" creationId="{68E3B88D-EEB4-B0DF-5BF1-F05B6C9A5453}"/>
          </ac:spMkLst>
        </pc:spChg>
        <pc:spChg chg="mod">
          <ac:chgData name="Carolina Pardo Fuquen" userId="a2bc43de-07ee-4c55-ad8e-68ca2c500299" providerId="ADAL" clId="{1D3525D0-072C-432A-AF31-3D5DAD62EA14}" dt="2025-08-04T03:41:27.020" v="34" actId="21"/>
          <ac:spMkLst>
            <pc:docMk/>
            <pc:sldMk cId="1717638176" sldId="2076139033"/>
            <ac:spMk id="38" creationId="{BE457823-0C7E-4775-9CAF-769C02CB2850}"/>
          </ac:spMkLst>
        </pc:spChg>
        <pc:picChg chg="add mod">
          <ac:chgData name="Carolina Pardo Fuquen" userId="a2bc43de-07ee-4c55-ad8e-68ca2c500299" providerId="ADAL" clId="{1D3525D0-072C-432A-AF31-3D5DAD62EA14}" dt="2025-08-04T03:41:08.999" v="32" actId="14100"/>
          <ac:picMkLst>
            <pc:docMk/>
            <pc:sldMk cId="1717638176" sldId="2076139033"/>
            <ac:picMk id="12" creationId="{9945B69A-8BDD-B7C5-6991-A02DF82CDD79}"/>
          </ac:picMkLst>
        </pc:picChg>
      </pc:sldChg>
      <pc:sldChg chg="add ord">
        <pc:chgData name="Carolina Pardo Fuquen" userId="a2bc43de-07ee-4c55-ad8e-68ca2c500299" providerId="ADAL" clId="{1D3525D0-072C-432A-AF31-3D5DAD62EA14}" dt="2025-08-16T18:03:34.210" v="884"/>
        <pc:sldMkLst>
          <pc:docMk/>
          <pc:sldMk cId="990097331" sldId="2134805453"/>
        </pc:sldMkLst>
      </pc:sldChg>
      <pc:sldChg chg="add">
        <pc:chgData name="Carolina Pardo Fuquen" userId="a2bc43de-07ee-4c55-ad8e-68ca2c500299" providerId="ADAL" clId="{1D3525D0-072C-432A-AF31-3D5DAD62EA14}" dt="2025-08-16T17:58:23.696" v="850"/>
        <pc:sldMkLst>
          <pc:docMk/>
          <pc:sldMk cId="97985474" sldId="2142532977"/>
        </pc:sldMkLst>
      </pc:sldChg>
      <pc:sldChg chg="add">
        <pc:chgData name="Carolina Pardo Fuquen" userId="a2bc43de-07ee-4c55-ad8e-68ca2c500299" providerId="ADAL" clId="{1D3525D0-072C-432A-AF31-3D5DAD62EA14}" dt="2025-08-16T17:58:23.696" v="850"/>
        <pc:sldMkLst>
          <pc:docMk/>
          <pc:sldMk cId="419640739" sldId="2142533324"/>
        </pc:sldMkLst>
      </pc:sldChg>
      <pc:sldChg chg="add">
        <pc:chgData name="Carolina Pardo Fuquen" userId="a2bc43de-07ee-4c55-ad8e-68ca2c500299" providerId="ADAL" clId="{1D3525D0-072C-432A-AF31-3D5DAD62EA14}" dt="2025-08-16T17:58:23.696" v="850"/>
        <pc:sldMkLst>
          <pc:docMk/>
          <pc:sldMk cId="4286891533" sldId="2142533325"/>
        </pc:sldMkLst>
      </pc:sldChg>
      <pc:sldChg chg="add">
        <pc:chgData name="Carolina Pardo Fuquen" userId="a2bc43de-07ee-4c55-ad8e-68ca2c500299" providerId="ADAL" clId="{1D3525D0-072C-432A-AF31-3D5DAD62EA14}" dt="2025-08-16T17:58:23.696" v="850"/>
        <pc:sldMkLst>
          <pc:docMk/>
          <pc:sldMk cId="4287956990" sldId="2142533326"/>
        </pc:sldMkLst>
      </pc:sldChg>
      <pc:sldChg chg="add">
        <pc:chgData name="Carolina Pardo Fuquen" userId="a2bc43de-07ee-4c55-ad8e-68ca2c500299" providerId="ADAL" clId="{1D3525D0-072C-432A-AF31-3D5DAD62EA14}" dt="2025-08-16T17:58:23.696" v="850"/>
        <pc:sldMkLst>
          <pc:docMk/>
          <pc:sldMk cId="1347067918" sldId="2142533327"/>
        </pc:sldMkLst>
      </pc:sldChg>
      <pc:sldChg chg="add">
        <pc:chgData name="Carolina Pardo Fuquen" userId="a2bc43de-07ee-4c55-ad8e-68ca2c500299" providerId="ADAL" clId="{1D3525D0-072C-432A-AF31-3D5DAD62EA14}" dt="2025-08-16T18:03:59.580" v="885"/>
        <pc:sldMkLst>
          <pc:docMk/>
          <pc:sldMk cId="2585979255" sldId="2142533331"/>
        </pc:sldMkLst>
      </pc:sldChg>
      <pc:sldChg chg="add">
        <pc:chgData name="Carolina Pardo Fuquen" userId="a2bc43de-07ee-4c55-ad8e-68ca2c500299" providerId="ADAL" clId="{1D3525D0-072C-432A-AF31-3D5DAD62EA14}" dt="2025-08-16T18:03:59.580" v="885"/>
        <pc:sldMkLst>
          <pc:docMk/>
          <pc:sldMk cId="1490669438" sldId="2142533332"/>
        </pc:sldMkLst>
      </pc:sldChg>
      <pc:sldChg chg="add">
        <pc:chgData name="Carolina Pardo Fuquen" userId="a2bc43de-07ee-4c55-ad8e-68ca2c500299" providerId="ADAL" clId="{1D3525D0-072C-432A-AF31-3D5DAD62EA14}" dt="2025-08-16T18:03:59.580" v="885"/>
        <pc:sldMkLst>
          <pc:docMk/>
          <pc:sldMk cId="1245044265" sldId="2142533333"/>
        </pc:sldMkLst>
      </pc:sldChg>
      <pc:sldChg chg="add ord">
        <pc:chgData name="Carolina Pardo Fuquen" userId="a2bc43de-07ee-4c55-ad8e-68ca2c500299" providerId="ADAL" clId="{1D3525D0-072C-432A-AF31-3D5DAD62EA14}" dt="2025-08-16T18:04:14.547" v="889"/>
        <pc:sldMkLst>
          <pc:docMk/>
          <pc:sldMk cId="2389715271" sldId="2142533334"/>
        </pc:sldMkLst>
      </pc:sldChg>
      <pc:sldChg chg="del">
        <pc:chgData name="Carolina Pardo Fuquen" userId="a2bc43de-07ee-4c55-ad8e-68ca2c500299" providerId="ADAL" clId="{1D3525D0-072C-432A-AF31-3D5DAD62EA14}" dt="2025-08-04T03:42:59.728" v="61" actId="47"/>
        <pc:sldMkLst>
          <pc:docMk/>
          <pc:sldMk cId="3172057797" sldId="2147470214"/>
        </pc:sldMkLst>
      </pc:sldChg>
      <pc:sldChg chg="del">
        <pc:chgData name="Carolina Pardo Fuquen" userId="a2bc43de-07ee-4c55-ad8e-68ca2c500299" providerId="ADAL" clId="{1D3525D0-072C-432A-AF31-3D5DAD62EA14}" dt="2025-08-04T03:42:59.728" v="61" actId="47"/>
        <pc:sldMkLst>
          <pc:docMk/>
          <pc:sldMk cId="466895834" sldId="2147470216"/>
        </pc:sldMkLst>
      </pc:sldChg>
      <pc:sldChg chg="del">
        <pc:chgData name="Carolina Pardo Fuquen" userId="a2bc43de-07ee-4c55-ad8e-68ca2c500299" providerId="ADAL" clId="{1D3525D0-072C-432A-AF31-3D5DAD62EA14}" dt="2025-08-04T03:42:59.728" v="61" actId="47"/>
        <pc:sldMkLst>
          <pc:docMk/>
          <pc:sldMk cId="289756314" sldId="2147470223"/>
        </pc:sldMkLst>
      </pc:sldChg>
      <pc:sldChg chg="del">
        <pc:chgData name="Carolina Pardo Fuquen" userId="a2bc43de-07ee-4c55-ad8e-68ca2c500299" providerId="ADAL" clId="{1D3525D0-072C-432A-AF31-3D5DAD62EA14}" dt="2025-08-16T18:08:00.085" v="913" actId="47"/>
        <pc:sldMkLst>
          <pc:docMk/>
          <pc:sldMk cId="401180115" sldId="2147470234"/>
        </pc:sldMkLst>
      </pc:sldChg>
      <pc:sldChg chg="del">
        <pc:chgData name="Carolina Pardo Fuquen" userId="a2bc43de-07ee-4c55-ad8e-68ca2c500299" providerId="ADAL" clId="{1D3525D0-072C-432A-AF31-3D5DAD62EA14}" dt="2025-08-04T03:42:59.728" v="61" actId="47"/>
        <pc:sldMkLst>
          <pc:docMk/>
          <pc:sldMk cId="3360299006" sldId="2147470236"/>
        </pc:sldMkLst>
      </pc:sldChg>
      <pc:sldChg chg="del">
        <pc:chgData name="Carolina Pardo Fuquen" userId="a2bc43de-07ee-4c55-ad8e-68ca2c500299" providerId="ADAL" clId="{1D3525D0-072C-432A-AF31-3D5DAD62EA14}" dt="2025-08-04T03:42:59.728" v="61" actId="47"/>
        <pc:sldMkLst>
          <pc:docMk/>
          <pc:sldMk cId="3585042981" sldId="2147470238"/>
        </pc:sldMkLst>
      </pc:sldChg>
      <pc:sldChg chg="del">
        <pc:chgData name="Carolina Pardo Fuquen" userId="a2bc43de-07ee-4c55-ad8e-68ca2c500299" providerId="ADAL" clId="{1D3525D0-072C-432A-AF31-3D5DAD62EA14}" dt="2025-08-04T03:42:59.728" v="61" actId="47"/>
        <pc:sldMkLst>
          <pc:docMk/>
          <pc:sldMk cId="4126195151" sldId="2147470239"/>
        </pc:sldMkLst>
      </pc:sldChg>
      <pc:sldChg chg="del">
        <pc:chgData name="Carolina Pardo Fuquen" userId="a2bc43de-07ee-4c55-ad8e-68ca2c500299" providerId="ADAL" clId="{1D3525D0-072C-432A-AF31-3D5DAD62EA14}" dt="2025-08-04T03:42:59.728" v="61" actId="47"/>
        <pc:sldMkLst>
          <pc:docMk/>
          <pc:sldMk cId="3766904670" sldId="2147470240"/>
        </pc:sldMkLst>
      </pc:sldChg>
      <pc:sldChg chg="del">
        <pc:chgData name="Carolina Pardo Fuquen" userId="a2bc43de-07ee-4c55-ad8e-68ca2c500299" providerId="ADAL" clId="{1D3525D0-072C-432A-AF31-3D5DAD62EA14}" dt="2025-08-04T03:42:59.728" v="61" actId="47"/>
        <pc:sldMkLst>
          <pc:docMk/>
          <pc:sldMk cId="57851100" sldId="2147470241"/>
        </pc:sldMkLst>
      </pc:sldChg>
      <pc:sldChg chg="addSp delSp modSp mod ord">
        <pc:chgData name="Carolina Pardo Fuquen" userId="a2bc43de-07ee-4c55-ad8e-68ca2c500299" providerId="ADAL" clId="{1D3525D0-072C-432A-AF31-3D5DAD62EA14}" dt="2025-08-04T04:53:41.014" v="797" actId="1076"/>
        <pc:sldMkLst>
          <pc:docMk/>
          <pc:sldMk cId="2799274396" sldId="2147470243"/>
        </pc:sldMkLst>
        <pc:spChg chg="add mod">
          <ac:chgData name="Carolina Pardo Fuquen" userId="a2bc43de-07ee-4c55-ad8e-68ca2c500299" providerId="ADAL" clId="{1D3525D0-072C-432A-AF31-3D5DAD62EA14}" dt="2025-08-04T04:53:02.325" v="790" actId="14100"/>
          <ac:spMkLst>
            <pc:docMk/>
            <pc:sldMk cId="2799274396" sldId="2147470243"/>
            <ac:spMk id="3" creationId="{C21DE31A-0689-199A-DA3F-5DDB48C70C08}"/>
          </ac:spMkLst>
        </pc:spChg>
        <pc:spChg chg="mod">
          <ac:chgData name="Carolina Pardo Fuquen" userId="a2bc43de-07ee-4c55-ad8e-68ca2c500299" providerId="ADAL" clId="{1D3525D0-072C-432A-AF31-3D5DAD62EA14}" dt="2025-08-04T04:52:40.368" v="783" actId="1076"/>
          <ac:spMkLst>
            <pc:docMk/>
            <pc:sldMk cId="2799274396" sldId="2147470243"/>
            <ac:spMk id="18" creationId="{BEE042CC-1677-2B27-2654-136250D50656}"/>
          </ac:spMkLst>
        </pc:spChg>
        <pc:picChg chg="add mod">
          <ac:chgData name="Carolina Pardo Fuquen" userId="a2bc43de-07ee-4c55-ad8e-68ca2c500299" providerId="ADAL" clId="{1D3525D0-072C-432A-AF31-3D5DAD62EA14}" dt="2025-08-04T04:53:34.494" v="795" actId="1076"/>
          <ac:picMkLst>
            <pc:docMk/>
            <pc:sldMk cId="2799274396" sldId="2147470243"/>
            <ac:picMk id="25" creationId="{586886CD-C962-79BE-DB9B-3FB020244F56}"/>
          </ac:picMkLst>
        </pc:picChg>
        <pc:picChg chg="add mod">
          <ac:chgData name="Carolina Pardo Fuquen" userId="a2bc43de-07ee-4c55-ad8e-68ca2c500299" providerId="ADAL" clId="{1D3525D0-072C-432A-AF31-3D5DAD62EA14}" dt="2025-08-04T04:53:41.014" v="797" actId="1076"/>
          <ac:picMkLst>
            <pc:docMk/>
            <pc:sldMk cId="2799274396" sldId="2147470243"/>
            <ac:picMk id="1026" creationId="{972647D7-684C-ADB7-F23A-B42B166FDF76}"/>
          </ac:picMkLst>
        </pc:picChg>
      </pc:sldChg>
      <pc:sldChg chg="del">
        <pc:chgData name="Carolina Pardo Fuquen" userId="a2bc43de-07ee-4c55-ad8e-68ca2c500299" providerId="ADAL" clId="{1D3525D0-072C-432A-AF31-3D5DAD62EA14}" dt="2025-08-04T03:42:59.728" v="61" actId="47"/>
        <pc:sldMkLst>
          <pc:docMk/>
          <pc:sldMk cId="3129007867" sldId="2147470244"/>
        </pc:sldMkLst>
      </pc:sldChg>
      <pc:sldChg chg="del">
        <pc:chgData name="Carolina Pardo Fuquen" userId="a2bc43de-07ee-4c55-ad8e-68ca2c500299" providerId="ADAL" clId="{1D3525D0-072C-432A-AF31-3D5DAD62EA14}" dt="2025-08-04T03:42:59.728" v="61" actId="47"/>
        <pc:sldMkLst>
          <pc:docMk/>
          <pc:sldMk cId="723269562" sldId="2147470248"/>
        </pc:sldMkLst>
      </pc:sldChg>
      <pc:sldChg chg="del">
        <pc:chgData name="Carolina Pardo Fuquen" userId="a2bc43de-07ee-4c55-ad8e-68ca2c500299" providerId="ADAL" clId="{1D3525D0-072C-432A-AF31-3D5DAD62EA14}" dt="2025-08-04T03:42:59.728" v="61" actId="47"/>
        <pc:sldMkLst>
          <pc:docMk/>
          <pc:sldMk cId="3100250661" sldId="2147470249"/>
        </pc:sldMkLst>
      </pc:sldChg>
      <pc:sldChg chg="del modNotesTx">
        <pc:chgData name="Carolina Pardo Fuquen" userId="a2bc43de-07ee-4c55-ad8e-68ca2c500299" providerId="ADAL" clId="{1D3525D0-072C-432A-AF31-3D5DAD62EA14}" dt="2025-08-04T03:42:59.728" v="61" actId="47"/>
        <pc:sldMkLst>
          <pc:docMk/>
          <pc:sldMk cId="3303415913" sldId="2147470251"/>
        </pc:sldMkLst>
      </pc:sldChg>
      <pc:sldChg chg="del">
        <pc:chgData name="Carolina Pardo Fuquen" userId="a2bc43de-07ee-4c55-ad8e-68ca2c500299" providerId="ADAL" clId="{1D3525D0-072C-432A-AF31-3D5DAD62EA14}" dt="2025-08-04T03:42:59.728" v="61" actId="47"/>
        <pc:sldMkLst>
          <pc:docMk/>
          <pc:sldMk cId="4072494167" sldId="2147470252"/>
        </pc:sldMkLst>
      </pc:sldChg>
      <pc:sldChg chg="del">
        <pc:chgData name="Carolina Pardo Fuquen" userId="a2bc43de-07ee-4c55-ad8e-68ca2c500299" providerId="ADAL" clId="{1D3525D0-072C-432A-AF31-3D5DAD62EA14}" dt="2025-08-04T03:42:59.728" v="61" actId="47"/>
        <pc:sldMkLst>
          <pc:docMk/>
          <pc:sldMk cId="2734317442" sldId="2147470253"/>
        </pc:sldMkLst>
      </pc:sldChg>
      <pc:sldChg chg="del">
        <pc:chgData name="Carolina Pardo Fuquen" userId="a2bc43de-07ee-4c55-ad8e-68ca2c500299" providerId="ADAL" clId="{1D3525D0-072C-432A-AF31-3D5DAD62EA14}" dt="2025-08-04T03:42:59.728" v="61" actId="47"/>
        <pc:sldMkLst>
          <pc:docMk/>
          <pc:sldMk cId="2994670149" sldId="2147470254"/>
        </pc:sldMkLst>
      </pc:sldChg>
      <pc:sldChg chg="del">
        <pc:chgData name="Carolina Pardo Fuquen" userId="a2bc43de-07ee-4c55-ad8e-68ca2c500299" providerId="ADAL" clId="{1D3525D0-072C-432A-AF31-3D5DAD62EA14}" dt="2025-08-04T03:42:59.728" v="61" actId="47"/>
        <pc:sldMkLst>
          <pc:docMk/>
          <pc:sldMk cId="2721857719" sldId="2147470255"/>
        </pc:sldMkLst>
      </pc:sldChg>
      <pc:sldChg chg="addSp delSp modSp add mod">
        <pc:chgData name="Carolina Pardo Fuquen" userId="a2bc43de-07ee-4c55-ad8e-68ca2c500299" providerId="ADAL" clId="{1D3525D0-072C-432A-AF31-3D5DAD62EA14}" dt="2025-08-04T03:45:05.924" v="88"/>
        <pc:sldMkLst>
          <pc:docMk/>
          <pc:sldMk cId="497523929" sldId="2147470256"/>
        </pc:sldMkLst>
        <pc:spChg chg="mod">
          <ac:chgData name="Carolina Pardo Fuquen" userId="a2bc43de-07ee-4c55-ad8e-68ca2c500299" providerId="ADAL" clId="{1D3525D0-072C-432A-AF31-3D5DAD62EA14}" dt="2025-08-04T03:43:25.630" v="71" actId="20577"/>
          <ac:spMkLst>
            <pc:docMk/>
            <pc:sldMk cId="497523929" sldId="2147470256"/>
            <ac:spMk id="2" creationId="{A160B0A8-87D0-D599-760D-5AED79B3B1E7}"/>
          </ac:spMkLst>
        </pc:spChg>
        <pc:spChg chg="mod">
          <ac:chgData name="Carolina Pardo Fuquen" userId="a2bc43de-07ee-4c55-ad8e-68ca2c500299" providerId="ADAL" clId="{1D3525D0-072C-432A-AF31-3D5DAD62EA14}" dt="2025-08-04T03:44:14.108" v="78"/>
          <ac:spMkLst>
            <pc:docMk/>
            <pc:sldMk cId="497523929" sldId="2147470256"/>
            <ac:spMk id="10" creationId="{F9F5C5B6-2B18-7ABE-D624-519C5DF48F17}"/>
          </ac:spMkLst>
        </pc:spChg>
        <pc:spChg chg="mod">
          <ac:chgData name="Carolina Pardo Fuquen" userId="a2bc43de-07ee-4c55-ad8e-68ca2c500299" providerId="ADAL" clId="{1D3525D0-072C-432A-AF31-3D5DAD62EA14}" dt="2025-08-04T03:45:05.924" v="88"/>
          <ac:spMkLst>
            <pc:docMk/>
            <pc:sldMk cId="497523929" sldId="2147470256"/>
            <ac:spMk id="38" creationId="{53D42D49-4758-18FD-5F4D-13BBFE96C6B1}"/>
          </ac:spMkLst>
        </pc:spChg>
        <pc:picChg chg="add mod">
          <ac:chgData name="Carolina Pardo Fuquen" userId="a2bc43de-07ee-4c55-ad8e-68ca2c500299" providerId="ADAL" clId="{1D3525D0-072C-432A-AF31-3D5DAD62EA14}" dt="2025-08-04T03:43:42.358" v="75" actId="14100"/>
          <ac:picMkLst>
            <pc:docMk/>
            <pc:sldMk cId="497523929" sldId="2147470256"/>
            <ac:picMk id="5" creationId="{AE799411-4B1B-01A7-F2F8-4EC1D8F0A1D5}"/>
          </ac:picMkLst>
        </pc:picChg>
      </pc:sldChg>
      <pc:sldChg chg="addSp delSp modSp add del mod">
        <pc:chgData name="Carolina Pardo Fuquen" userId="a2bc43de-07ee-4c55-ad8e-68ca2c500299" providerId="ADAL" clId="{1D3525D0-072C-432A-AF31-3D5DAD62EA14}" dt="2025-08-04T03:50:14.976" v="133" actId="1076"/>
        <pc:sldMkLst>
          <pc:docMk/>
          <pc:sldMk cId="392343132" sldId="2147470257"/>
        </pc:sldMkLst>
        <pc:picChg chg="add mod">
          <ac:chgData name="Carolina Pardo Fuquen" userId="a2bc43de-07ee-4c55-ad8e-68ca2c500299" providerId="ADAL" clId="{1D3525D0-072C-432A-AF31-3D5DAD62EA14}" dt="2025-08-04T03:49:52.796" v="127" actId="1076"/>
          <ac:picMkLst>
            <pc:docMk/>
            <pc:sldMk cId="392343132" sldId="2147470257"/>
            <ac:picMk id="12" creationId="{FB9F9877-585F-9B46-B409-19B6F5A98483}"/>
          </ac:picMkLst>
        </pc:picChg>
        <pc:picChg chg="add mod">
          <ac:chgData name="Carolina Pardo Fuquen" userId="a2bc43de-07ee-4c55-ad8e-68ca2c500299" providerId="ADAL" clId="{1D3525D0-072C-432A-AF31-3D5DAD62EA14}" dt="2025-08-04T03:50:14.976" v="133" actId="1076"/>
          <ac:picMkLst>
            <pc:docMk/>
            <pc:sldMk cId="392343132" sldId="2147470257"/>
            <ac:picMk id="14" creationId="{0E8FE4D3-A715-5FC1-87BD-AB9B021CB382}"/>
          </ac:picMkLst>
        </pc:picChg>
        <pc:picChg chg="add mod">
          <ac:chgData name="Carolina Pardo Fuquen" userId="a2bc43de-07ee-4c55-ad8e-68ca2c500299" providerId="ADAL" clId="{1D3525D0-072C-432A-AF31-3D5DAD62EA14}" dt="2025-08-04T03:48:50.548" v="111" actId="14100"/>
          <ac:picMkLst>
            <pc:docMk/>
            <pc:sldMk cId="392343132" sldId="2147470257"/>
            <ac:picMk id="1026" creationId="{1FD4EAF1-1A0B-BC88-0C01-727BB27DA14B}"/>
          </ac:picMkLst>
        </pc:picChg>
        <pc:picChg chg="add mod">
          <ac:chgData name="Carolina Pardo Fuquen" userId="a2bc43de-07ee-4c55-ad8e-68ca2c500299" providerId="ADAL" clId="{1D3525D0-072C-432A-AF31-3D5DAD62EA14}" dt="2025-08-04T03:49:56.191" v="129" actId="14100"/>
          <ac:picMkLst>
            <pc:docMk/>
            <pc:sldMk cId="392343132" sldId="2147470257"/>
            <ac:picMk id="1028" creationId="{FF652242-8333-9A3B-27A6-6D86A74D2503}"/>
          </ac:picMkLst>
        </pc:picChg>
      </pc:sldChg>
      <pc:sldChg chg="addSp delSp modSp new mod">
        <pc:chgData name="Carolina Pardo Fuquen" userId="a2bc43de-07ee-4c55-ad8e-68ca2c500299" providerId="ADAL" clId="{1D3525D0-072C-432A-AF31-3D5DAD62EA14}" dt="2025-08-04T03:58:13.737" v="182" actId="14100"/>
        <pc:sldMkLst>
          <pc:docMk/>
          <pc:sldMk cId="3920014705" sldId="2147470258"/>
        </pc:sldMkLst>
        <pc:spChg chg="mod">
          <ac:chgData name="Carolina Pardo Fuquen" userId="a2bc43de-07ee-4c55-ad8e-68ca2c500299" providerId="ADAL" clId="{1D3525D0-072C-432A-AF31-3D5DAD62EA14}" dt="2025-08-04T03:58:13.737" v="182" actId="14100"/>
          <ac:spMkLst>
            <pc:docMk/>
            <pc:sldMk cId="3920014705" sldId="2147470258"/>
            <ac:spMk id="2" creationId="{CDE05250-BAD4-621A-6E8A-258180986F13}"/>
          </ac:spMkLst>
        </pc:spChg>
        <pc:spChg chg="mod">
          <ac:chgData name="Carolina Pardo Fuquen" userId="a2bc43de-07ee-4c55-ad8e-68ca2c500299" providerId="ADAL" clId="{1D3525D0-072C-432A-AF31-3D5DAD62EA14}" dt="2025-08-04T03:51:00.913" v="147"/>
          <ac:spMkLst>
            <pc:docMk/>
            <pc:sldMk cId="3920014705" sldId="2147470258"/>
            <ac:spMk id="6" creationId="{EB19F67C-C35C-199B-3AFE-B05D6DF522CE}"/>
          </ac:spMkLst>
        </pc:spChg>
        <pc:spChg chg="mod">
          <ac:chgData name="Carolina Pardo Fuquen" userId="a2bc43de-07ee-4c55-ad8e-68ca2c500299" providerId="ADAL" clId="{1D3525D0-072C-432A-AF31-3D5DAD62EA14}" dt="2025-08-04T03:51:00.913" v="147"/>
          <ac:spMkLst>
            <pc:docMk/>
            <pc:sldMk cId="3920014705" sldId="2147470258"/>
            <ac:spMk id="7" creationId="{538CBFB0-DB02-207D-F210-4AA65A7AC0B0}"/>
          </ac:spMkLst>
        </pc:spChg>
        <pc:spChg chg="mod">
          <ac:chgData name="Carolina Pardo Fuquen" userId="a2bc43de-07ee-4c55-ad8e-68ca2c500299" providerId="ADAL" clId="{1D3525D0-072C-432A-AF31-3D5DAD62EA14}" dt="2025-08-04T03:51:00.913" v="147"/>
          <ac:spMkLst>
            <pc:docMk/>
            <pc:sldMk cId="3920014705" sldId="2147470258"/>
            <ac:spMk id="8" creationId="{1041A104-7E29-DD1E-BF9E-7B01D9B710A9}"/>
          </ac:spMkLst>
        </pc:spChg>
        <pc:spChg chg="mod">
          <ac:chgData name="Carolina Pardo Fuquen" userId="a2bc43de-07ee-4c55-ad8e-68ca2c500299" providerId="ADAL" clId="{1D3525D0-072C-432A-AF31-3D5DAD62EA14}" dt="2025-08-04T03:51:00.913" v="147"/>
          <ac:spMkLst>
            <pc:docMk/>
            <pc:sldMk cId="3920014705" sldId="2147470258"/>
            <ac:spMk id="9" creationId="{2253C1D1-8EA1-8CF0-F4AB-6618800C64EA}"/>
          </ac:spMkLst>
        </pc:spChg>
        <pc:spChg chg="mod">
          <ac:chgData name="Carolina Pardo Fuquen" userId="a2bc43de-07ee-4c55-ad8e-68ca2c500299" providerId="ADAL" clId="{1D3525D0-072C-432A-AF31-3D5DAD62EA14}" dt="2025-08-04T03:51:00.913" v="147"/>
          <ac:spMkLst>
            <pc:docMk/>
            <pc:sldMk cId="3920014705" sldId="2147470258"/>
            <ac:spMk id="13" creationId="{F9E00FD9-E5B5-F858-BC96-B3E6FA80C113}"/>
          </ac:spMkLst>
        </pc:spChg>
        <pc:spChg chg="mod">
          <ac:chgData name="Carolina Pardo Fuquen" userId="a2bc43de-07ee-4c55-ad8e-68ca2c500299" providerId="ADAL" clId="{1D3525D0-072C-432A-AF31-3D5DAD62EA14}" dt="2025-08-04T03:51:00.913" v="147"/>
          <ac:spMkLst>
            <pc:docMk/>
            <pc:sldMk cId="3920014705" sldId="2147470258"/>
            <ac:spMk id="14" creationId="{275BC063-B75F-6B11-3DFE-0A6B17973D9A}"/>
          </ac:spMkLst>
        </pc:spChg>
        <pc:spChg chg="mod">
          <ac:chgData name="Carolina Pardo Fuquen" userId="a2bc43de-07ee-4c55-ad8e-68ca2c500299" providerId="ADAL" clId="{1D3525D0-072C-432A-AF31-3D5DAD62EA14}" dt="2025-08-04T03:51:00.913" v="147"/>
          <ac:spMkLst>
            <pc:docMk/>
            <pc:sldMk cId="3920014705" sldId="2147470258"/>
            <ac:spMk id="15" creationId="{8FE7490F-CE43-98E8-4583-C5FC64AA2F58}"/>
          </ac:spMkLst>
        </pc:spChg>
        <pc:spChg chg="mod">
          <ac:chgData name="Carolina Pardo Fuquen" userId="a2bc43de-07ee-4c55-ad8e-68ca2c500299" providerId="ADAL" clId="{1D3525D0-072C-432A-AF31-3D5DAD62EA14}" dt="2025-08-04T03:51:00.913" v="147"/>
          <ac:spMkLst>
            <pc:docMk/>
            <pc:sldMk cId="3920014705" sldId="2147470258"/>
            <ac:spMk id="16" creationId="{19C445EE-3A8D-4BE8-9138-4CE18D5F3EC7}"/>
          </ac:spMkLst>
        </pc:spChg>
        <pc:spChg chg="add mod">
          <ac:chgData name="Carolina Pardo Fuquen" userId="a2bc43de-07ee-4c55-ad8e-68ca2c500299" providerId="ADAL" clId="{1D3525D0-072C-432A-AF31-3D5DAD62EA14}" dt="2025-08-04T03:51:47.175" v="157" actId="1076"/>
          <ac:spMkLst>
            <pc:docMk/>
            <pc:sldMk cId="3920014705" sldId="2147470258"/>
            <ac:spMk id="18" creationId="{3818990C-6741-C657-DC6A-89EEABA53CF0}"/>
          </ac:spMkLst>
        </pc:spChg>
        <pc:spChg chg="add mod">
          <ac:chgData name="Carolina Pardo Fuquen" userId="a2bc43de-07ee-4c55-ad8e-68ca2c500299" providerId="ADAL" clId="{1D3525D0-072C-432A-AF31-3D5DAD62EA14}" dt="2025-08-04T03:54:41.439" v="178" actId="1076"/>
          <ac:spMkLst>
            <pc:docMk/>
            <pc:sldMk cId="3920014705" sldId="2147470258"/>
            <ac:spMk id="19" creationId="{BDBC3867-7BB8-E2AF-7EF8-D13361117AEE}"/>
          </ac:spMkLst>
        </pc:spChg>
        <pc:spChg chg="add mod">
          <ac:chgData name="Carolina Pardo Fuquen" userId="a2bc43de-07ee-4c55-ad8e-68ca2c500299" providerId="ADAL" clId="{1D3525D0-072C-432A-AF31-3D5DAD62EA14}" dt="2025-08-04T03:54:43.744" v="179" actId="14100"/>
          <ac:spMkLst>
            <pc:docMk/>
            <pc:sldMk cId="3920014705" sldId="2147470258"/>
            <ac:spMk id="23" creationId="{8B1C486B-7F4C-A344-884B-34428EBD5CA1}"/>
          </ac:spMkLst>
        </pc:spChg>
        <pc:picChg chg="mod">
          <ac:chgData name="Carolina Pardo Fuquen" userId="a2bc43de-07ee-4c55-ad8e-68ca2c500299" providerId="ADAL" clId="{1D3525D0-072C-432A-AF31-3D5DAD62EA14}" dt="2025-08-04T03:51:00.913" v="147"/>
          <ac:picMkLst>
            <pc:docMk/>
            <pc:sldMk cId="3920014705" sldId="2147470258"/>
            <ac:picMk id="5" creationId="{28531E0E-FCF6-ACFA-C308-CEF2F6DA0615}"/>
          </ac:picMkLst>
        </pc:picChg>
        <pc:picChg chg="mod">
          <ac:chgData name="Carolina Pardo Fuquen" userId="a2bc43de-07ee-4c55-ad8e-68ca2c500299" providerId="ADAL" clId="{1D3525D0-072C-432A-AF31-3D5DAD62EA14}" dt="2025-08-04T03:51:00.913" v="147"/>
          <ac:picMkLst>
            <pc:docMk/>
            <pc:sldMk cId="3920014705" sldId="2147470258"/>
            <ac:picMk id="11" creationId="{93684793-C0D0-3F57-1654-1A98AD4A061F}"/>
          </ac:picMkLst>
        </pc:picChg>
      </pc:sldChg>
      <pc:sldChg chg="addSp delSp modSp add mod">
        <pc:chgData name="Carolina Pardo Fuquen" userId="a2bc43de-07ee-4c55-ad8e-68ca2c500299" providerId="ADAL" clId="{1D3525D0-072C-432A-AF31-3D5DAD62EA14}" dt="2025-08-04T04:12:22.256" v="347" actId="1076"/>
        <pc:sldMkLst>
          <pc:docMk/>
          <pc:sldMk cId="1350234346" sldId="2147470259"/>
        </pc:sldMkLst>
        <pc:spChg chg="mod">
          <ac:chgData name="Carolina Pardo Fuquen" userId="a2bc43de-07ee-4c55-ad8e-68ca2c500299" providerId="ADAL" clId="{1D3525D0-072C-432A-AF31-3D5DAD62EA14}" dt="2025-08-04T04:11:56.414" v="342" actId="1076"/>
          <ac:spMkLst>
            <pc:docMk/>
            <pc:sldMk cId="1350234346" sldId="2147470259"/>
            <ac:spMk id="2" creationId="{A3743CBC-85F9-1716-05CE-38696373BA72}"/>
          </ac:spMkLst>
        </pc:spChg>
        <pc:spChg chg="mod">
          <ac:chgData name="Carolina Pardo Fuquen" userId="a2bc43de-07ee-4c55-ad8e-68ca2c500299" providerId="ADAL" clId="{1D3525D0-072C-432A-AF31-3D5DAD62EA14}" dt="2025-08-04T04:05:05.625" v="322"/>
          <ac:spMkLst>
            <pc:docMk/>
            <pc:sldMk cId="1350234346" sldId="2147470259"/>
            <ac:spMk id="18" creationId="{AA624A3C-922E-7278-140B-ABE7AB2A989F}"/>
          </ac:spMkLst>
        </pc:spChg>
        <pc:spChg chg="mod">
          <ac:chgData name="Carolina Pardo Fuquen" userId="a2bc43de-07ee-4c55-ad8e-68ca2c500299" providerId="ADAL" clId="{1D3525D0-072C-432A-AF31-3D5DAD62EA14}" dt="2025-08-04T04:12:22.256" v="347" actId="1076"/>
          <ac:spMkLst>
            <pc:docMk/>
            <pc:sldMk cId="1350234346" sldId="2147470259"/>
            <ac:spMk id="19" creationId="{AD992511-E528-B264-62B4-650FEC4AA021}"/>
          </ac:spMkLst>
        </pc:spChg>
        <pc:spChg chg="add mod">
          <ac:chgData name="Carolina Pardo Fuquen" userId="a2bc43de-07ee-4c55-ad8e-68ca2c500299" providerId="ADAL" clId="{1D3525D0-072C-432A-AF31-3D5DAD62EA14}" dt="2025-08-04T04:12:19.182" v="346" actId="1076"/>
          <ac:spMkLst>
            <pc:docMk/>
            <pc:sldMk cId="1350234346" sldId="2147470259"/>
            <ac:spMk id="21" creationId="{BD57214E-1EC3-5B54-47EB-01F91A40E88B}"/>
          </ac:spMkLst>
        </pc:spChg>
        <pc:picChg chg="add mod">
          <ac:chgData name="Carolina Pardo Fuquen" userId="a2bc43de-07ee-4c55-ad8e-68ca2c500299" providerId="ADAL" clId="{1D3525D0-072C-432A-AF31-3D5DAD62EA14}" dt="2025-08-04T04:11:43.071" v="339" actId="1076"/>
          <ac:picMkLst>
            <pc:docMk/>
            <pc:sldMk cId="1350234346" sldId="2147470259"/>
            <ac:picMk id="20" creationId="{32BE5397-A933-7D6F-E36C-9F2229F296D5}"/>
          </ac:picMkLst>
        </pc:picChg>
      </pc:sldChg>
      <pc:sldChg chg="addSp delSp modSp add mod">
        <pc:chgData name="Carolina Pardo Fuquen" userId="a2bc43de-07ee-4c55-ad8e-68ca2c500299" providerId="ADAL" clId="{1D3525D0-072C-432A-AF31-3D5DAD62EA14}" dt="2025-08-04T04:03:37.959" v="317" actId="1036"/>
        <pc:sldMkLst>
          <pc:docMk/>
          <pc:sldMk cId="2005780938" sldId="2147470260"/>
        </pc:sldMkLst>
        <pc:spChg chg="mod">
          <ac:chgData name="Carolina Pardo Fuquen" userId="a2bc43de-07ee-4c55-ad8e-68ca2c500299" providerId="ADAL" clId="{1D3525D0-072C-432A-AF31-3D5DAD62EA14}" dt="2025-08-04T04:01:09.495" v="263" actId="14100"/>
          <ac:spMkLst>
            <pc:docMk/>
            <pc:sldMk cId="2005780938" sldId="2147470260"/>
            <ac:spMk id="2" creationId="{EE276318-A066-261C-F779-EBCB6C573C4A}"/>
          </ac:spMkLst>
        </pc:spChg>
        <pc:spChg chg="mod">
          <ac:chgData name="Carolina Pardo Fuquen" userId="a2bc43de-07ee-4c55-ad8e-68ca2c500299" providerId="ADAL" clId="{1D3525D0-072C-432A-AF31-3D5DAD62EA14}" dt="2025-08-04T04:02:21.751" v="290" actId="14100"/>
          <ac:spMkLst>
            <pc:docMk/>
            <pc:sldMk cId="2005780938" sldId="2147470260"/>
            <ac:spMk id="19" creationId="{3BE4AB38-83E7-C8C3-DB05-FD043A0D00B5}"/>
          </ac:spMkLst>
        </pc:spChg>
        <pc:spChg chg="add mod">
          <ac:chgData name="Carolina Pardo Fuquen" userId="a2bc43de-07ee-4c55-ad8e-68ca2c500299" providerId="ADAL" clId="{1D3525D0-072C-432A-AF31-3D5DAD62EA14}" dt="2025-08-04T04:02:33.396" v="292" actId="14100"/>
          <ac:spMkLst>
            <pc:docMk/>
            <pc:sldMk cId="2005780938" sldId="2147470260"/>
            <ac:spMk id="27" creationId="{4020D10B-DC21-8B49-49EA-54FDB0815D69}"/>
          </ac:spMkLst>
        </pc:spChg>
        <pc:spChg chg="add mod">
          <ac:chgData name="Carolina Pardo Fuquen" userId="a2bc43de-07ee-4c55-ad8e-68ca2c500299" providerId="ADAL" clId="{1D3525D0-072C-432A-AF31-3D5DAD62EA14}" dt="2025-08-04T04:03:37.959" v="317" actId="1036"/>
          <ac:spMkLst>
            <pc:docMk/>
            <pc:sldMk cId="2005780938" sldId="2147470260"/>
            <ac:spMk id="28" creationId="{A533E2DA-8CFA-54ED-F585-6118C3241544}"/>
          </ac:spMkLst>
        </pc:spChg>
        <pc:spChg chg="add mod">
          <ac:chgData name="Carolina Pardo Fuquen" userId="a2bc43de-07ee-4c55-ad8e-68ca2c500299" providerId="ADAL" clId="{1D3525D0-072C-432A-AF31-3D5DAD62EA14}" dt="2025-08-04T04:03:37.959" v="317" actId="1036"/>
          <ac:spMkLst>
            <pc:docMk/>
            <pc:sldMk cId="2005780938" sldId="2147470260"/>
            <ac:spMk id="30" creationId="{7F05B00F-0A8D-D534-ACDB-AA5AFF067C00}"/>
          </ac:spMkLst>
        </pc:spChg>
      </pc:sldChg>
      <pc:sldChg chg="addSp delSp modSp add mod">
        <pc:chgData name="Carolina Pardo Fuquen" userId="a2bc43de-07ee-4c55-ad8e-68ca2c500299" providerId="ADAL" clId="{1D3525D0-072C-432A-AF31-3D5DAD62EA14}" dt="2025-08-16T18:01:41.754" v="855" actId="1076"/>
        <pc:sldMkLst>
          <pc:docMk/>
          <pc:sldMk cId="1797311016" sldId="2147470261"/>
        </pc:sldMkLst>
        <pc:spChg chg="mod">
          <ac:chgData name="Carolina Pardo Fuquen" userId="a2bc43de-07ee-4c55-ad8e-68ca2c500299" providerId="ADAL" clId="{1D3525D0-072C-432A-AF31-3D5DAD62EA14}" dt="2025-08-16T18:01:41.754" v="855" actId="1076"/>
          <ac:spMkLst>
            <pc:docMk/>
            <pc:sldMk cId="1797311016" sldId="2147470261"/>
            <ac:spMk id="19" creationId="{FCEF3203-8A93-DFC8-F3B0-F437B09BD9EC}"/>
          </ac:spMkLst>
        </pc:spChg>
        <pc:spChg chg="mod">
          <ac:chgData name="Carolina Pardo Fuquen" userId="a2bc43de-07ee-4c55-ad8e-68ca2c500299" providerId="ADAL" clId="{1D3525D0-072C-432A-AF31-3D5DAD62EA14}" dt="2025-08-04T04:15:00.390" v="381" actId="1076"/>
          <ac:spMkLst>
            <pc:docMk/>
            <pc:sldMk cId="1797311016" sldId="2147470261"/>
            <ac:spMk id="21" creationId="{D642BCE0-CF50-D302-1017-0CB45CD15012}"/>
          </ac:spMkLst>
        </pc:spChg>
        <pc:spChg chg="add mod">
          <ac:chgData name="Carolina Pardo Fuquen" userId="a2bc43de-07ee-4c55-ad8e-68ca2c500299" providerId="ADAL" clId="{1D3525D0-072C-432A-AF31-3D5DAD62EA14}" dt="2025-08-16T18:01:38.563" v="854" actId="14100"/>
          <ac:spMkLst>
            <pc:docMk/>
            <pc:sldMk cId="1797311016" sldId="2147470261"/>
            <ac:spMk id="22" creationId="{5BD6BB52-1691-CD9E-098C-98A18290F8C6}"/>
          </ac:spMkLst>
        </pc:spChg>
        <pc:spChg chg="mod">
          <ac:chgData name="Carolina Pardo Fuquen" userId="a2bc43de-07ee-4c55-ad8e-68ca2c500299" providerId="ADAL" clId="{1D3525D0-072C-432A-AF31-3D5DAD62EA14}" dt="2025-08-04T04:15:05.021" v="383" actId="1076"/>
          <ac:spMkLst>
            <pc:docMk/>
            <pc:sldMk cId="1797311016" sldId="2147470261"/>
            <ac:spMk id="26" creationId="{D273F3E3-B850-F611-B791-2FDA5DCB5A80}"/>
          </ac:spMkLst>
        </pc:spChg>
      </pc:sldChg>
      <pc:sldChg chg="addSp delSp modSp add mod">
        <pc:chgData name="Carolina Pardo Fuquen" userId="a2bc43de-07ee-4c55-ad8e-68ca2c500299" providerId="ADAL" clId="{1D3525D0-072C-432A-AF31-3D5DAD62EA14}" dt="2025-08-04T04:17:10.535" v="408" actId="15"/>
        <pc:sldMkLst>
          <pc:docMk/>
          <pc:sldMk cId="3111036159" sldId="2147470262"/>
        </pc:sldMkLst>
        <pc:spChg chg="mod">
          <ac:chgData name="Carolina Pardo Fuquen" userId="a2bc43de-07ee-4c55-ad8e-68ca2c500299" providerId="ADAL" clId="{1D3525D0-072C-432A-AF31-3D5DAD62EA14}" dt="2025-08-04T04:16:04.363" v="387" actId="14100"/>
          <ac:spMkLst>
            <pc:docMk/>
            <pc:sldMk cId="3111036159" sldId="2147470262"/>
            <ac:spMk id="2" creationId="{5FAC1988-EA17-5AEC-DA12-2BBC26DD1BB7}"/>
          </ac:spMkLst>
        </pc:spChg>
        <pc:spChg chg="mod">
          <ac:chgData name="Carolina Pardo Fuquen" userId="a2bc43de-07ee-4c55-ad8e-68ca2c500299" providerId="ADAL" clId="{1D3525D0-072C-432A-AF31-3D5DAD62EA14}" dt="2025-08-04T04:16:37.743" v="396" actId="1076"/>
          <ac:spMkLst>
            <pc:docMk/>
            <pc:sldMk cId="3111036159" sldId="2147470262"/>
            <ac:spMk id="19" creationId="{BB531097-2F10-ECC3-9F05-9853D92EF8CF}"/>
          </ac:spMkLst>
        </pc:spChg>
        <pc:spChg chg="add mod">
          <ac:chgData name="Carolina Pardo Fuquen" userId="a2bc43de-07ee-4c55-ad8e-68ca2c500299" providerId="ADAL" clId="{1D3525D0-072C-432A-AF31-3D5DAD62EA14}" dt="2025-08-04T04:17:10.535" v="408" actId="15"/>
          <ac:spMkLst>
            <pc:docMk/>
            <pc:sldMk cId="3111036159" sldId="2147470262"/>
            <ac:spMk id="20" creationId="{6608D365-9AFD-CB12-B89E-A9761ABC9104}"/>
          </ac:spMkLst>
        </pc:spChg>
      </pc:sldChg>
      <pc:sldChg chg="addSp delSp modSp add mod">
        <pc:chgData name="Carolina Pardo Fuquen" userId="a2bc43de-07ee-4c55-ad8e-68ca2c500299" providerId="ADAL" clId="{1D3525D0-072C-432A-AF31-3D5DAD62EA14}" dt="2025-08-04T04:19:59.670" v="437" actId="732"/>
        <pc:sldMkLst>
          <pc:docMk/>
          <pc:sldMk cId="3430743996" sldId="2147470263"/>
        </pc:sldMkLst>
        <pc:spChg chg="mod">
          <ac:chgData name="Carolina Pardo Fuquen" userId="a2bc43de-07ee-4c55-ad8e-68ca2c500299" providerId="ADAL" clId="{1D3525D0-072C-432A-AF31-3D5DAD62EA14}" dt="2025-08-04T04:18:13.148" v="413"/>
          <ac:spMkLst>
            <pc:docMk/>
            <pc:sldMk cId="3430743996" sldId="2147470263"/>
            <ac:spMk id="18" creationId="{679BBC5A-B0E5-7677-224D-FB45DDAF64AE}"/>
          </ac:spMkLst>
        </pc:spChg>
        <pc:spChg chg="add mod">
          <ac:chgData name="Carolina Pardo Fuquen" userId="a2bc43de-07ee-4c55-ad8e-68ca2c500299" providerId="ADAL" clId="{1D3525D0-072C-432A-AF31-3D5DAD62EA14}" dt="2025-08-04T04:19:35.688" v="431" actId="14100"/>
          <ac:spMkLst>
            <pc:docMk/>
            <pc:sldMk cId="3430743996" sldId="2147470263"/>
            <ac:spMk id="23" creationId="{15DDEAAD-D302-0420-E646-5455DF22B734}"/>
          </ac:spMkLst>
        </pc:spChg>
        <pc:grpChg chg="mod">
          <ac:chgData name="Carolina Pardo Fuquen" userId="a2bc43de-07ee-4c55-ad8e-68ca2c500299" providerId="ADAL" clId="{1D3525D0-072C-432A-AF31-3D5DAD62EA14}" dt="2025-08-04T04:17:54.804" v="410" actId="1076"/>
          <ac:grpSpMkLst>
            <pc:docMk/>
            <pc:sldMk cId="3430743996" sldId="2147470263"/>
            <ac:grpSpMk id="10" creationId="{B8C77CFA-01C4-16B0-C915-D22606F5016C}"/>
          </ac:grpSpMkLst>
        </pc:grpChg>
        <pc:picChg chg="add mod modCrop">
          <ac:chgData name="Carolina Pardo Fuquen" userId="a2bc43de-07ee-4c55-ad8e-68ca2c500299" providerId="ADAL" clId="{1D3525D0-072C-432A-AF31-3D5DAD62EA14}" dt="2025-08-04T04:19:59.670" v="437" actId="732"/>
          <ac:picMkLst>
            <pc:docMk/>
            <pc:sldMk cId="3430743996" sldId="2147470263"/>
            <ac:picMk id="21" creationId="{CE28AF48-5FF2-9B88-FC06-11EBC719CB98}"/>
          </ac:picMkLst>
        </pc:picChg>
        <pc:picChg chg="add mod">
          <ac:chgData name="Carolina Pardo Fuquen" userId="a2bc43de-07ee-4c55-ad8e-68ca2c500299" providerId="ADAL" clId="{1D3525D0-072C-432A-AF31-3D5DAD62EA14}" dt="2025-08-04T04:19:31.822" v="430" actId="1076"/>
          <ac:picMkLst>
            <pc:docMk/>
            <pc:sldMk cId="3430743996" sldId="2147470263"/>
            <ac:picMk id="2050" creationId="{7A7F8A14-BD0C-BBB0-730B-68A1748CCF82}"/>
          </ac:picMkLst>
        </pc:picChg>
      </pc:sldChg>
      <pc:sldChg chg="addSp delSp modSp add mod ord">
        <pc:chgData name="Carolina Pardo Fuquen" userId="a2bc43de-07ee-4c55-ad8e-68ca2c500299" providerId="ADAL" clId="{1D3525D0-072C-432A-AF31-3D5DAD62EA14}" dt="2025-08-04T04:40:09.598" v="658" actId="478"/>
        <pc:sldMkLst>
          <pc:docMk/>
          <pc:sldMk cId="2403663697" sldId="2147470264"/>
        </pc:sldMkLst>
        <pc:picChg chg="add mod">
          <ac:chgData name="Carolina Pardo Fuquen" userId="a2bc43de-07ee-4c55-ad8e-68ca2c500299" providerId="ADAL" clId="{1D3525D0-072C-432A-AF31-3D5DAD62EA14}" dt="2025-08-04T04:22:52.070" v="453" actId="14100"/>
          <ac:picMkLst>
            <pc:docMk/>
            <pc:sldMk cId="2403663697" sldId="2147470264"/>
            <ac:picMk id="19" creationId="{57C4E520-D20E-9BDA-3F8A-9D98A5E95C5F}"/>
          </ac:picMkLst>
        </pc:picChg>
        <pc:picChg chg="add mod">
          <ac:chgData name="Carolina Pardo Fuquen" userId="a2bc43de-07ee-4c55-ad8e-68ca2c500299" providerId="ADAL" clId="{1D3525D0-072C-432A-AF31-3D5DAD62EA14}" dt="2025-08-04T04:34:19.674" v="655" actId="1076"/>
          <ac:picMkLst>
            <pc:docMk/>
            <pc:sldMk cId="2403663697" sldId="2147470264"/>
            <ac:picMk id="22" creationId="{9F465A13-0504-9849-DC8E-CA3E8FEA7507}"/>
          </ac:picMkLst>
        </pc:picChg>
      </pc:sldChg>
      <pc:sldChg chg="add del">
        <pc:chgData name="Carolina Pardo Fuquen" userId="a2bc43de-07ee-4c55-ad8e-68ca2c500299" providerId="ADAL" clId="{1D3525D0-072C-432A-AF31-3D5DAD62EA14}" dt="2025-08-04T04:34:31.426" v="656" actId="2696"/>
        <pc:sldMkLst>
          <pc:docMk/>
          <pc:sldMk cId="4185788641" sldId="2147470265"/>
        </pc:sldMkLst>
      </pc:sldChg>
      <pc:sldChg chg="addSp delSp modSp add mod ord modShow">
        <pc:chgData name="Carolina Pardo Fuquen" userId="a2bc43de-07ee-4c55-ad8e-68ca2c500299" providerId="ADAL" clId="{1D3525D0-072C-432A-AF31-3D5DAD62EA14}" dt="2025-08-16T18:06:00.265" v="890" actId="729"/>
        <pc:sldMkLst>
          <pc:docMk/>
          <pc:sldMk cId="4262420326" sldId="2147470266"/>
        </pc:sldMkLst>
        <pc:spChg chg="mod">
          <ac:chgData name="Carolina Pardo Fuquen" userId="a2bc43de-07ee-4c55-ad8e-68ca2c500299" providerId="ADAL" clId="{1D3525D0-072C-432A-AF31-3D5DAD62EA14}" dt="2025-08-04T04:30:31.199" v="619" actId="1076"/>
          <ac:spMkLst>
            <pc:docMk/>
            <pc:sldMk cId="4262420326" sldId="2147470266"/>
            <ac:spMk id="2" creationId="{ABA70DF0-1A0F-47A0-E68D-733056D17943}"/>
          </ac:spMkLst>
        </pc:spChg>
        <pc:spChg chg="mod">
          <ac:chgData name="Carolina Pardo Fuquen" userId="a2bc43de-07ee-4c55-ad8e-68ca2c500299" providerId="ADAL" clId="{1D3525D0-072C-432A-AF31-3D5DAD62EA14}" dt="2025-08-04T04:40:00.537" v="657"/>
          <ac:spMkLst>
            <pc:docMk/>
            <pc:sldMk cId="4262420326" sldId="2147470266"/>
            <ac:spMk id="18" creationId="{6655EC1F-9D9C-6943-CD34-8F483C0F8E5E}"/>
          </ac:spMkLst>
        </pc:spChg>
        <pc:spChg chg="add mod">
          <ac:chgData name="Carolina Pardo Fuquen" userId="a2bc43de-07ee-4c55-ad8e-68ca2c500299" providerId="ADAL" clId="{1D3525D0-072C-432A-AF31-3D5DAD62EA14}" dt="2025-08-04T04:29:18.470" v="590" actId="14100"/>
          <ac:spMkLst>
            <pc:docMk/>
            <pc:sldMk cId="4262420326" sldId="2147470266"/>
            <ac:spMk id="24" creationId="{2A489678-0DE2-68ED-8F0F-286DEE81A2D2}"/>
          </ac:spMkLst>
        </pc:spChg>
        <pc:spChg chg="add mod">
          <ac:chgData name="Carolina Pardo Fuquen" userId="a2bc43de-07ee-4c55-ad8e-68ca2c500299" providerId="ADAL" clId="{1D3525D0-072C-432A-AF31-3D5DAD62EA14}" dt="2025-08-04T04:30:10.782" v="603" actId="1076"/>
          <ac:spMkLst>
            <pc:docMk/>
            <pc:sldMk cId="4262420326" sldId="2147470266"/>
            <ac:spMk id="25" creationId="{CA2838B6-4C4D-D170-A705-BC7C24FA2884}"/>
          </ac:spMkLst>
        </pc:spChg>
        <pc:spChg chg="add mod">
          <ac:chgData name="Carolina Pardo Fuquen" userId="a2bc43de-07ee-4c55-ad8e-68ca2c500299" providerId="ADAL" clId="{1D3525D0-072C-432A-AF31-3D5DAD62EA14}" dt="2025-08-04T04:31:30.897" v="626" actId="1076"/>
          <ac:spMkLst>
            <pc:docMk/>
            <pc:sldMk cId="4262420326" sldId="2147470266"/>
            <ac:spMk id="26" creationId="{AC9418BA-3773-FE25-3CBE-740C5D62DEB5}"/>
          </ac:spMkLst>
        </pc:spChg>
        <pc:spChg chg="add mod">
          <ac:chgData name="Carolina Pardo Fuquen" userId="a2bc43de-07ee-4c55-ad8e-68ca2c500299" providerId="ADAL" clId="{1D3525D0-072C-432A-AF31-3D5DAD62EA14}" dt="2025-08-04T04:31:49.215" v="631" actId="1076"/>
          <ac:spMkLst>
            <pc:docMk/>
            <pc:sldMk cId="4262420326" sldId="2147470266"/>
            <ac:spMk id="27" creationId="{BD27318C-028B-85C6-6532-4E9BD2E1BDAC}"/>
          </ac:spMkLst>
        </pc:spChg>
        <pc:spChg chg="add mod">
          <ac:chgData name="Carolina Pardo Fuquen" userId="a2bc43de-07ee-4c55-ad8e-68ca2c500299" providerId="ADAL" clId="{1D3525D0-072C-432A-AF31-3D5DAD62EA14}" dt="2025-08-04T04:32:08.989" v="635" actId="122"/>
          <ac:spMkLst>
            <pc:docMk/>
            <pc:sldMk cId="4262420326" sldId="2147470266"/>
            <ac:spMk id="28" creationId="{56458680-A26E-B71A-FC5F-234E9108216B}"/>
          </ac:spMkLst>
        </pc:spChg>
        <pc:spChg chg="add mod">
          <ac:chgData name="Carolina Pardo Fuquen" userId="a2bc43de-07ee-4c55-ad8e-68ca2c500299" providerId="ADAL" clId="{1D3525D0-072C-432A-AF31-3D5DAD62EA14}" dt="2025-08-04T04:32:50.190" v="648" actId="1076"/>
          <ac:spMkLst>
            <pc:docMk/>
            <pc:sldMk cId="4262420326" sldId="2147470266"/>
            <ac:spMk id="31" creationId="{16614F24-713D-8477-A4B9-466B7A9397EB}"/>
          </ac:spMkLst>
        </pc:spChg>
        <pc:spChg chg="add mod">
          <ac:chgData name="Carolina Pardo Fuquen" userId="a2bc43de-07ee-4c55-ad8e-68ca2c500299" providerId="ADAL" clId="{1D3525D0-072C-432A-AF31-3D5DAD62EA14}" dt="2025-08-04T04:32:26.517" v="641" actId="1076"/>
          <ac:spMkLst>
            <pc:docMk/>
            <pc:sldMk cId="4262420326" sldId="2147470266"/>
            <ac:spMk id="32" creationId="{FD8C9986-8BCF-4887-B8F1-7ACAFD079536}"/>
          </ac:spMkLst>
        </pc:spChg>
        <pc:spChg chg="add mod">
          <ac:chgData name="Carolina Pardo Fuquen" userId="a2bc43de-07ee-4c55-ad8e-68ca2c500299" providerId="ADAL" clId="{1D3525D0-072C-432A-AF31-3D5DAD62EA14}" dt="2025-08-04T04:32:30.442" v="643" actId="1076"/>
          <ac:spMkLst>
            <pc:docMk/>
            <pc:sldMk cId="4262420326" sldId="2147470266"/>
            <ac:spMk id="33" creationId="{0B2684C5-F30E-0E00-2E86-9E255F59F5E8}"/>
          </ac:spMkLst>
        </pc:spChg>
        <pc:spChg chg="add mod">
          <ac:chgData name="Carolina Pardo Fuquen" userId="a2bc43de-07ee-4c55-ad8e-68ca2c500299" providerId="ADAL" clId="{1D3525D0-072C-432A-AF31-3D5DAD62EA14}" dt="2025-08-04T04:32:35.682" v="645" actId="1076"/>
          <ac:spMkLst>
            <pc:docMk/>
            <pc:sldMk cId="4262420326" sldId="2147470266"/>
            <ac:spMk id="34" creationId="{3C9D48D9-84CD-42C9-9BB3-3A2125B653D8}"/>
          </ac:spMkLst>
        </pc:spChg>
        <pc:spChg chg="add mod">
          <ac:chgData name="Carolina Pardo Fuquen" userId="a2bc43de-07ee-4c55-ad8e-68ca2c500299" providerId="ADAL" clId="{1D3525D0-072C-432A-AF31-3D5DAD62EA14}" dt="2025-08-04T04:32:41.427" v="647" actId="1076"/>
          <ac:spMkLst>
            <pc:docMk/>
            <pc:sldMk cId="4262420326" sldId="2147470266"/>
            <ac:spMk id="35" creationId="{BCF3148A-23F0-1E8E-EF05-0349C8B062B8}"/>
          </ac:spMkLst>
        </pc:spChg>
        <pc:picChg chg="add mod">
          <ac:chgData name="Carolina Pardo Fuquen" userId="a2bc43de-07ee-4c55-ad8e-68ca2c500299" providerId="ADAL" clId="{1D3525D0-072C-432A-AF31-3D5DAD62EA14}" dt="2025-08-04T04:27:43.420" v="561" actId="1076"/>
          <ac:picMkLst>
            <pc:docMk/>
            <pc:sldMk cId="4262420326" sldId="2147470266"/>
            <ac:picMk id="3074" creationId="{AD885EAB-6587-196D-5A60-744B43CD5F79}"/>
          </ac:picMkLst>
        </pc:picChg>
        <pc:picChg chg="add mod">
          <ac:chgData name="Carolina Pardo Fuquen" userId="a2bc43de-07ee-4c55-ad8e-68ca2c500299" providerId="ADAL" clId="{1D3525D0-072C-432A-AF31-3D5DAD62EA14}" dt="2025-08-04T04:27:47.391" v="564" actId="1076"/>
          <ac:picMkLst>
            <pc:docMk/>
            <pc:sldMk cId="4262420326" sldId="2147470266"/>
            <ac:picMk id="3076" creationId="{3E9D7669-8940-29AE-869B-BA1A228569AC}"/>
          </ac:picMkLst>
        </pc:picChg>
        <pc:picChg chg="add mod">
          <ac:chgData name="Carolina Pardo Fuquen" userId="a2bc43de-07ee-4c55-ad8e-68ca2c500299" providerId="ADAL" clId="{1D3525D0-072C-432A-AF31-3D5DAD62EA14}" dt="2025-08-04T04:27:49.165" v="565" actId="1076"/>
          <ac:picMkLst>
            <pc:docMk/>
            <pc:sldMk cId="4262420326" sldId="2147470266"/>
            <ac:picMk id="3078" creationId="{A65DF46D-4CED-40FC-8EB1-42C6E2375C79}"/>
          </ac:picMkLst>
        </pc:picChg>
        <pc:picChg chg="add mod">
          <ac:chgData name="Carolina Pardo Fuquen" userId="a2bc43de-07ee-4c55-ad8e-68ca2c500299" providerId="ADAL" clId="{1D3525D0-072C-432A-AF31-3D5DAD62EA14}" dt="2025-08-04T04:27:51.228" v="566" actId="1076"/>
          <ac:picMkLst>
            <pc:docMk/>
            <pc:sldMk cId="4262420326" sldId="2147470266"/>
            <ac:picMk id="3080" creationId="{B53CE258-983B-015A-A779-1939A9FEC81E}"/>
          </ac:picMkLst>
        </pc:picChg>
        <pc:picChg chg="add mod">
          <ac:chgData name="Carolina Pardo Fuquen" userId="a2bc43de-07ee-4c55-ad8e-68ca2c500299" providerId="ADAL" clId="{1D3525D0-072C-432A-AF31-3D5DAD62EA14}" dt="2025-08-04T04:27:57.333" v="569" actId="1076"/>
          <ac:picMkLst>
            <pc:docMk/>
            <pc:sldMk cId="4262420326" sldId="2147470266"/>
            <ac:picMk id="3082" creationId="{D13A847C-72D2-38C9-EDA4-EACD359373E8}"/>
          </ac:picMkLst>
        </pc:picChg>
        <pc:picChg chg="add mod">
          <ac:chgData name="Carolina Pardo Fuquen" userId="a2bc43de-07ee-4c55-ad8e-68ca2c500299" providerId="ADAL" clId="{1D3525D0-072C-432A-AF31-3D5DAD62EA14}" dt="2025-08-04T04:30:25.191" v="617" actId="1036"/>
          <ac:picMkLst>
            <pc:docMk/>
            <pc:sldMk cId="4262420326" sldId="2147470266"/>
            <ac:picMk id="3084" creationId="{A148A171-4791-DA86-B091-1F013A10F7A5}"/>
          </ac:picMkLst>
        </pc:picChg>
        <pc:picChg chg="add mod">
          <ac:chgData name="Carolina Pardo Fuquen" userId="a2bc43de-07ee-4c55-ad8e-68ca2c500299" providerId="ADAL" clId="{1D3525D0-072C-432A-AF31-3D5DAD62EA14}" dt="2025-08-04T04:30:25.191" v="617" actId="1036"/>
          <ac:picMkLst>
            <pc:docMk/>
            <pc:sldMk cId="4262420326" sldId="2147470266"/>
            <ac:picMk id="3086" creationId="{BCEB9A2F-B4D7-A57E-4BE9-6F0CEA37C0D4}"/>
          </ac:picMkLst>
        </pc:picChg>
        <pc:picChg chg="add mod">
          <ac:chgData name="Carolina Pardo Fuquen" userId="a2bc43de-07ee-4c55-ad8e-68ca2c500299" providerId="ADAL" clId="{1D3525D0-072C-432A-AF31-3D5DAD62EA14}" dt="2025-08-04T04:30:25.191" v="617" actId="1036"/>
          <ac:picMkLst>
            <pc:docMk/>
            <pc:sldMk cId="4262420326" sldId="2147470266"/>
            <ac:picMk id="3088" creationId="{CC1080B7-5209-0FBE-B18B-092987E37F13}"/>
          </ac:picMkLst>
        </pc:picChg>
        <pc:picChg chg="add mod">
          <ac:chgData name="Carolina Pardo Fuquen" userId="a2bc43de-07ee-4c55-ad8e-68ca2c500299" providerId="ADAL" clId="{1D3525D0-072C-432A-AF31-3D5DAD62EA14}" dt="2025-08-04T04:30:25.191" v="617" actId="1036"/>
          <ac:picMkLst>
            <pc:docMk/>
            <pc:sldMk cId="4262420326" sldId="2147470266"/>
            <ac:picMk id="3090" creationId="{418D6D1A-9BDF-80FD-9FEF-D4ECEE1A78AD}"/>
          </ac:picMkLst>
        </pc:picChg>
        <pc:picChg chg="add mod">
          <ac:chgData name="Carolina Pardo Fuquen" userId="a2bc43de-07ee-4c55-ad8e-68ca2c500299" providerId="ADAL" clId="{1D3525D0-072C-432A-AF31-3D5DAD62EA14}" dt="2025-08-04T04:30:25.191" v="617" actId="1036"/>
          <ac:picMkLst>
            <pc:docMk/>
            <pc:sldMk cId="4262420326" sldId="2147470266"/>
            <ac:picMk id="3092" creationId="{962D613A-C3EC-ACAB-08AA-799C6B80E14E}"/>
          </ac:picMkLst>
        </pc:picChg>
      </pc:sldChg>
      <pc:sldChg chg="add del">
        <pc:chgData name="Carolina Pardo Fuquen" userId="a2bc43de-07ee-4c55-ad8e-68ca2c500299" providerId="ADAL" clId="{1D3525D0-072C-432A-AF31-3D5DAD62EA14}" dt="2025-08-04T04:57:40.953" v="798" actId="47"/>
        <pc:sldMkLst>
          <pc:docMk/>
          <pc:sldMk cId="99717929" sldId="2147470267"/>
        </pc:sldMkLst>
      </pc:sldChg>
      <pc:sldChg chg="addSp delSp modSp add del mod ord modNotesTx">
        <pc:chgData name="Carolina Pardo Fuquen" userId="a2bc43de-07ee-4c55-ad8e-68ca2c500299" providerId="ADAL" clId="{1D3525D0-072C-432A-AF31-3D5DAD62EA14}" dt="2025-08-16T18:06:52.638" v="912" actId="20577"/>
        <pc:sldMkLst>
          <pc:docMk/>
          <pc:sldMk cId="2369570393" sldId="2147470268"/>
        </pc:sldMkLst>
        <pc:spChg chg="add mod">
          <ac:chgData name="Carolina Pardo Fuquen" userId="a2bc43de-07ee-4c55-ad8e-68ca2c500299" providerId="ADAL" clId="{1D3525D0-072C-432A-AF31-3D5DAD62EA14}" dt="2025-08-16T18:06:52.638" v="912" actId="20577"/>
          <ac:spMkLst>
            <pc:docMk/>
            <pc:sldMk cId="2369570393" sldId="2147470268"/>
            <ac:spMk id="3" creationId="{31CBFC9C-FD5C-AEA9-D956-2CBD127F95C9}"/>
          </ac:spMkLst>
        </pc:spChg>
        <pc:spChg chg="mod">
          <ac:chgData name="Carolina Pardo Fuquen" userId="a2bc43de-07ee-4c55-ad8e-68ca2c500299" providerId="ADAL" clId="{1D3525D0-072C-432A-AF31-3D5DAD62EA14}" dt="2025-08-04T04:42:31.146" v="671" actId="20577"/>
          <ac:spMkLst>
            <pc:docMk/>
            <pc:sldMk cId="2369570393" sldId="2147470268"/>
            <ac:spMk id="18" creationId="{1200CBA5-533A-AE08-C37B-6D08F6460B68}"/>
          </ac:spMkLst>
        </pc:spChg>
        <pc:picChg chg="add mod">
          <ac:chgData name="Carolina Pardo Fuquen" userId="a2bc43de-07ee-4c55-ad8e-68ca2c500299" providerId="ADAL" clId="{1D3525D0-072C-432A-AF31-3D5DAD62EA14}" dt="2025-08-04T04:43:05.858" v="684" actId="1076"/>
          <ac:picMkLst>
            <pc:docMk/>
            <pc:sldMk cId="2369570393" sldId="2147470268"/>
            <ac:picMk id="21" creationId="{D578D5D7-694A-92AA-B80B-EF7BCF9A5BD6}"/>
          </ac:picMkLst>
        </pc:picChg>
      </pc:sldChg>
      <pc:sldChg chg="addSp delSp modSp add mod ord modShow">
        <pc:chgData name="Carolina Pardo Fuquen" userId="a2bc43de-07ee-4c55-ad8e-68ca2c500299" providerId="ADAL" clId="{1D3525D0-072C-432A-AF31-3D5DAD62EA14}" dt="2025-08-16T18:06:16.750" v="893"/>
        <pc:sldMkLst>
          <pc:docMk/>
          <pc:sldMk cId="2494521313" sldId="2147470269"/>
        </pc:sldMkLst>
        <pc:spChg chg="mod">
          <ac:chgData name="Carolina Pardo Fuquen" userId="a2bc43de-07ee-4c55-ad8e-68ca2c500299" providerId="ADAL" clId="{1D3525D0-072C-432A-AF31-3D5DAD62EA14}" dt="2025-08-04T05:02:02.548" v="807" actId="1076"/>
          <ac:spMkLst>
            <pc:docMk/>
            <pc:sldMk cId="2494521313" sldId="2147470269"/>
            <ac:spMk id="2" creationId="{06165049-8E21-C04F-823C-113A40CA1C05}"/>
          </ac:spMkLst>
        </pc:spChg>
        <pc:spChg chg="mod">
          <ac:chgData name="Carolina Pardo Fuquen" userId="a2bc43de-07ee-4c55-ad8e-68ca2c500299" providerId="ADAL" clId="{1D3525D0-072C-432A-AF31-3D5DAD62EA14}" dt="2025-08-04T05:03:07.322" v="811"/>
          <ac:spMkLst>
            <pc:docMk/>
            <pc:sldMk cId="2494521313" sldId="2147470269"/>
            <ac:spMk id="18" creationId="{455F3112-04E6-693A-C534-D4BE0851D4CC}"/>
          </ac:spMkLst>
        </pc:spChg>
        <pc:picChg chg="add mod">
          <ac:chgData name="Carolina Pardo Fuquen" userId="a2bc43de-07ee-4c55-ad8e-68ca2c500299" providerId="ADAL" clId="{1D3525D0-072C-432A-AF31-3D5DAD62EA14}" dt="2025-08-04T05:02:11.736" v="810" actId="1076"/>
          <ac:picMkLst>
            <pc:docMk/>
            <pc:sldMk cId="2494521313" sldId="2147470269"/>
            <ac:picMk id="19" creationId="{1C1A98C1-C6DA-FD3F-2415-C8730C4C28DA}"/>
          </ac:picMkLst>
        </pc:picChg>
      </pc:sldChg>
      <pc:sldChg chg="delSp add del mod">
        <pc:chgData name="Carolina Pardo Fuquen" userId="a2bc43de-07ee-4c55-ad8e-68ca2c500299" providerId="ADAL" clId="{1D3525D0-072C-432A-AF31-3D5DAD62EA14}" dt="2025-08-16T17:57:14.529" v="849" actId="47"/>
        <pc:sldMkLst>
          <pc:docMk/>
          <pc:sldMk cId="993205853" sldId="2147470270"/>
        </pc:sldMkLst>
        <pc:picChg chg="del">
          <ac:chgData name="Carolina Pardo Fuquen" userId="a2bc43de-07ee-4c55-ad8e-68ca2c500299" providerId="ADAL" clId="{1D3525D0-072C-432A-AF31-3D5DAD62EA14}" dt="2025-08-16T17:57:03.512" v="848" actId="478"/>
          <ac:picMkLst>
            <pc:docMk/>
            <pc:sldMk cId="993205853" sldId="2147470270"/>
            <ac:picMk id="5" creationId="{67119B1B-986B-B778-C0ED-AF7C0D6D0666}"/>
          </ac:picMkLst>
        </pc:picChg>
      </pc:sldChg>
    </pc:docChg>
  </pc:docChgLst>
  <pc:docChgLst>
    <pc:chgData name="Carolina Pardo Fuquen" userId="a2bc43de-07ee-4c55-ad8e-68ca2c500299" providerId="ADAL" clId="{6B3133A5-CD66-48FC-8377-B07BC334E567}"/>
    <pc:docChg chg="undo custSel addSld delSld modSld sldOrd modSection">
      <pc:chgData name="Carolina Pardo Fuquen" userId="a2bc43de-07ee-4c55-ad8e-68ca2c500299" providerId="ADAL" clId="{6B3133A5-CD66-48FC-8377-B07BC334E567}" dt="2024-07-24T01:18:46.612" v="1977" actId="20577"/>
      <pc:docMkLst>
        <pc:docMk/>
      </pc:docMkLst>
      <pc:sldChg chg="add">
        <pc:chgData name="Carolina Pardo Fuquen" userId="a2bc43de-07ee-4c55-ad8e-68ca2c500299" providerId="ADAL" clId="{6B3133A5-CD66-48FC-8377-B07BC334E567}" dt="2024-05-07T23:12:31.075" v="1841"/>
        <pc:sldMkLst>
          <pc:docMk/>
          <pc:sldMk cId="1091644464" sldId="280"/>
        </pc:sldMkLst>
      </pc:sldChg>
      <pc:sldChg chg="add">
        <pc:chgData name="Carolina Pardo Fuquen" userId="a2bc43de-07ee-4c55-ad8e-68ca2c500299" providerId="ADAL" clId="{6B3133A5-CD66-48FC-8377-B07BC334E567}" dt="2024-05-07T23:12:31.075" v="1841"/>
        <pc:sldMkLst>
          <pc:docMk/>
          <pc:sldMk cId="2318606754" sldId="1056"/>
        </pc:sldMkLst>
      </pc:sldChg>
      <pc:sldChg chg="modSp mod">
        <pc:chgData name="Carolina Pardo Fuquen" userId="a2bc43de-07ee-4c55-ad8e-68ca2c500299" providerId="ADAL" clId="{6B3133A5-CD66-48FC-8377-B07BC334E567}" dt="2024-04-30T17:42:17.011" v="1833" actId="20577"/>
        <pc:sldMkLst>
          <pc:docMk/>
          <pc:sldMk cId="3125685346" sldId="2076138982"/>
        </pc:sldMkLst>
      </pc:sldChg>
      <pc:sldChg chg="delSp modSp mod">
        <pc:chgData name="Carolina Pardo Fuquen" userId="a2bc43de-07ee-4c55-ad8e-68ca2c500299" providerId="ADAL" clId="{6B3133A5-CD66-48FC-8377-B07BC334E567}" dt="2024-01-18T13:25:06.444" v="14" actId="20577"/>
        <pc:sldMkLst>
          <pc:docMk/>
          <pc:sldMk cId="1314352318" sldId="2147470212"/>
        </pc:sldMkLst>
      </pc:sldChg>
      <pc:sldChg chg="modSp mod">
        <pc:chgData name="Carolina Pardo Fuquen" userId="a2bc43de-07ee-4c55-ad8e-68ca2c500299" providerId="ADAL" clId="{6B3133A5-CD66-48FC-8377-B07BC334E567}" dt="2024-01-18T14:11:35.251" v="291" actId="14100"/>
        <pc:sldMkLst>
          <pc:docMk/>
          <pc:sldMk cId="3172057797" sldId="2147470214"/>
        </pc:sldMkLst>
      </pc:sldChg>
      <pc:sldChg chg="addSp delSp modSp mod">
        <pc:chgData name="Carolina Pardo Fuquen" userId="a2bc43de-07ee-4c55-ad8e-68ca2c500299" providerId="ADAL" clId="{6B3133A5-CD66-48FC-8377-B07BC334E567}" dt="2024-01-18T14:11:21.443" v="290" actId="1076"/>
        <pc:sldMkLst>
          <pc:docMk/>
          <pc:sldMk cId="466895834" sldId="2147470216"/>
        </pc:sldMkLst>
      </pc:sldChg>
      <pc:sldChg chg="addSp delSp modSp mod ord">
        <pc:chgData name="Carolina Pardo Fuquen" userId="a2bc43de-07ee-4c55-ad8e-68ca2c500299" providerId="ADAL" clId="{6B3133A5-CD66-48FC-8377-B07BC334E567}" dt="2024-02-06T01:48:05.578" v="1679" actId="1076"/>
        <pc:sldMkLst>
          <pc:docMk/>
          <pc:sldMk cId="289756314" sldId="2147470223"/>
        </pc:sldMkLst>
      </pc:sldChg>
      <pc:sldChg chg="add del">
        <pc:chgData name="Carolina Pardo Fuquen" userId="a2bc43de-07ee-4c55-ad8e-68ca2c500299" providerId="ADAL" clId="{6B3133A5-CD66-48FC-8377-B07BC334E567}" dt="2024-01-18T13:26:24.546" v="18" actId="2696"/>
        <pc:sldMkLst>
          <pc:docMk/>
          <pc:sldMk cId="764776440" sldId="2147470233"/>
        </pc:sldMkLst>
      </pc:sldChg>
      <pc:sldChg chg="add del">
        <pc:chgData name="Carolina Pardo Fuquen" userId="a2bc43de-07ee-4c55-ad8e-68ca2c500299" providerId="ADAL" clId="{6B3133A5-CD66-48FC-8377-B07BC334E567}" dt="2024-01-18T13:26:15.328" v="17" actId="2696"/>
        <pc:sldMkLst>
          <pc:docMk/>
          <pc:sldMk cId="3144258187" sldId="2147470235"/>
        </pc:sldMkLst>
      </pc:sldChg>
      <pc:sldChg chg="modSp add del mod ord">
        <pc:chgData name="Carolina Pardo Fuquen" userId="a2bc43de-07ee-4c55-ad8e-68ca2c500299" providerId="ADAL" clId="{6B3133A5-CD66-48FC-8377-B07BC334E567}" dt="2024-02-09T20:44:46.382" v="1742" actId="2696"/>
        <pc:sldMkLst>
          <pc:docMk/>
          <pc:sldMk cId="3931568399" sldId="2147470235"/>
        </pc:sldMkLst>
      </pc:sldChg>
      <pc:sldChg chg="add del">
        <pc:chgData name="Carolina Pardo Fuquen" userId="a2bc43de-07ee-4c55-ad8e-68ca2c500299" providerId="ADAL" clId="{6B3133A5-CD66-48FC-8377-B07BC334E567}" dt="2024-01-18T13:26:15.328" v="17" actId="2696"/>
        <pc:sldMkLst>
          <pc:docMk/>
          <pc:sldMk cId="1119649003" sldId="2147470236"/>
        </pc:sldMkLst>
      </pc:sldChg>
      <pc:sldChg chg="delSp modSp add mod">
        <pc:chgData name="Carolina Pardo Fuquen" userId="a2bc43de-07ee-4c55-ad8e-68ca2c500299" providerId="ADAL" clId="{6B3133A5-CD66-48FC-8377-B07BC334E567}" dt="2024-01-25T01:01:16.121" v="423" actId="1076"/>
        <pc:sldMkLst>
          <pc:docMk/>
          <pc:sldMk cId="3360299006" sldId="2147470236"/>
        </pc:sldMkLst>
      </pc:sldChg>
      <pc:sldChg chg="add del">
        <pc:chgData name="Carolina Pardo Fuquen" userId="a2bc43de-07ee-4c55-ad8e-68ca2c500299" providerId="ADAL" clId="{6B3133A5-CD66-48FC-8377-B07BC334E567}" dt="2024-01-18T13:26:15.328" v="17" actId="2696"/>
        <pc:sldMkLst>
          <pc:docMk/>
          <pc:sldMk cId="2774837894" sldId="2147470237"/>
        </pc:sldMkLst>
      </pc:sldChg>
      <pc:sldChg chg="new del">
        <pc:chgData name="Carolina Pardo Fuquen" userId="a2bc43de-07ee-4c55-ad8e-68ca2c500299" providerId="ADAL" clId="{6B3133A5-CD66-48FC-8377-B07BC334E567}" dt="2024-02-06T00:21:28.495" v="450" actId="2696"/>
        <pc:sldMkLst>
          <pc:docMk/>
          <pc:sldMk cId="3510441323" sldId="2147470237"/>
        </pc:sldMkLst>
      </pc:sldChg>
      <pc:sldChg chg="add del">
        <pc:chgData name="Carolina Pardo Fuquen" userId="a2bc43de-07ee-4c55-ad8e-68ca2c500299" providerId="ADAL" clId="{6B3133A5-CD66-48FC-8377-B07BC334E567}" dt="2024-01-18T13:26:15.328" v="17" actId="2696"/>
        <pc:sldMkLst>
          <pc:docMk/>
          <pc:sldMk cId="2730734382" sldId="2147470238"/>
        </pc:sldMkLst>
      </pc:sldChg>
      <pc:sldChg chg="addSp delSp modSp add mod">
        <pc:chgData name="Carolina Pardo Fuquen" userId="a2bc43de-07ee-4c55-ad8e-68ca2c500299" providerId="ADAL" clId="{6B3133A5-CD66-48FC-8377-B07BC334E567}" dt="2024-02-16T14:11:03.765" v="1744" actId="20577"/>
        <pc:sldMkLst>
          <pc:docMk/>
          <pc:sldMk cId="3585042981" sldId="2147470238"/>
        </pc:sldMkLst>
      </pc:sldChg>
      <pc:sldChg chg="addSp delSp modSp add mod">
        <pc:chgData name="Carolina Pardo Fuquen" userId="a2bc43de-07ee-4c55-ad8e-68ca2c500299" providerId="ADAL" clId="{6B3133A5-CD66-48FC-8377-B07BC334E567}" dt="2024-06-21T19:18:41.298" v="1931" actId="1076"/>
        <pc:sldMkLst>
          <pc:docMk/>
          <pc:sldMk cId="4126195151" sldId="2147470239"/>
        </pc:sldMkLst>
      </pc:sldChg>
      <pc:sldChg chg="addSp delSp modSp add mod">
        <pc:chgData name="Carolina Pardo Fuquen" userId="a2bc43de-07ee-4c55-ad8e-68ca2c500299" providerId="ADAL" clId="{6B3133A5-CD66-48FC-8377-B07BC334E567}" dt="2024-06-29T00:27:23.482" v="1952" actId="1076"/>
        <pc:sldMkLst>
          <pc:docMk/>
          <pc:sldMk cId="3766904670" sldId="2147470240"/>
        </pc:sldMkLst>
      </pc:sldChg>
      <pc:sldChg chg="addSp delSp modSp add mod">
        <pc:chgData name="Carolina Pardo Fuquen" userId="a2bc43de-07ee-4c55-ad8e-68ca2c500299" providerId="ADAL" clId="{6B3133A5-CD66-48FC-8377-B07BC334E567}" dt="2024-06-19T00:18:20.818" v="1928" actId="1076"/>
        <pc:sldMkLst>
          <pc:docMk/>
          <pc:sldMk cId="57851100" sldId="2147470241"/>
        </pc:sldMkLst>
      </pc:sldChg>
      <pc:sldChg chg="addSp delSp modSp add mod ord modShow">
        <pc:chgData name="Carolina Pardo Fuquen" userId="a2bc43de-07ee-4c55-ad8e-68ca2c500299" providerId="ADAL" clId="{6B3133A5-CD66-48FC-8377-B07BC334E567}" dt="2024-07-24T01:01:29.849" v="1953" actId="729"/>
        <pc:sldMkLst>
          <pc:docMk/>
          <pc:sldMk cId="1074605808" sldId="2147470242"/>
        </pc:sldMkLst>
      </pc:sldChg>
      <pc:sldChg chg="addSp delSp modSp new mod">
        <pc:chgData name="Carolina Pardo Fuquen" userId="a2bc43de-07ee-4c55-ad8e-68ca2c500299" providerId="ADAL" clId="{6B3133A5-CD66-48FC-8377-B07BC334E567}" dt="2024-07-24T01:18:46.612" v="1977" actId="20577"/>
        <pc:sldMkLst>
          <pc:docMk/>
          <pc:sldMk cId="2799274396" sldId="2147470243"/>
        </pc:sldMkLst>
      </pc:sldChg>
      <pc:sldChg chg="add del">
        <pc:chgData name="Carolina Pardo Fuquen" userId="a2bc43de-07ee-4c55-ad8e-68ca2c500299" providerId="ADAL" clId="{6B3133A5-CD66-48FC-8377-B07BC334E567}" dt="2024-01-18T13:26:15.328" v="17" actId="2696"/>
        <pc:sldMkLst>
          <pc:docMk/>
          <pc:sldMk cId="2953447698" sldId="2147470243"/>
        </pc:sldMkLst>
      </pc:sldChg>
      <pc:sldChg chg="add mod modShow">
        <pc:chgData name="Carolina Pardo Fuquen" userId="a2bc43de-07ee-4c55-ad8e-68ca2c500299" providerId="ADAL" clId="{6B3133A5-CD66-48FC-8377-B07BC334E567}" dt="2024-05-17T23:10:12.315" v="1914" actId="729"/>
        <pc:sldMkLst>
          <pc:docMk/>
          <pc:sldMk cId="3129007867" sldId="2147470244"/>
        </pc:sldMkLst>
      </pc:sldChg>
      <pc:sldChg chg="add mod modShow">
        <pc:chgData name="Carolina Pardo Fuquen" userId="a2bc43de-07ee-4c55-ad8e-68ca2c500299" providerId="ADAL" clId="{6B3133A5-CD66-48FC-8377-B07BC334E567}" dt="2024-06-19T23:01:13.497" v="1930" actId="729"/>
        <pc:sldMkLst>
          <pc:docMk/>
          <pc:sldMk cId="2181434300" sldId="2147470245"/>
        </pc:sldMkLst>
      </pc:sldChg>
      <pc:sldChg chg="add">
        <pc:chgData name="Carolina Pardo Fuquen" userId="a2bc43de-07ee-4c55-ad8e-68ca2c500299" providerId="ADAL" clId="{6B3133A5-CD66-48FC-8377-B07BC334E567}" dt="2024-06-28T23:08:42.013" v="1933" actId="2890"/>
        <pc:sldMkLst>
          <pc:docMk/>
          <pc:sldMk cId="2381792698" sldId="2147470246"/>
        </pc:sldMkLst>
      </pc:sldChg>
    </pc:docChg>
  </pc:docChgLst>
  <pc:docChgLst>
    <pc:chgData name="Aurelio Antonio Vivas Meza" userId="9349be1c-31a7-4927-8160-3d274f902c83" providerId="ADAL" clId="{971DA4C7-0E45-470A-B0AF-93AEA948C1F5}"/>
    <pc:docChg chg="custSel addSld delSld modSld modSection">
      <pc:chgData name="Aurelio Antonio Vivas Meza" userId="9349be1c-31a7-4927-8160-3d274f902c83" providerId="ADAL" clId="{971DA4C7-0E45-470A-B0AF-93AEA948C1F5}" dt="2022-10-05T19:48:26.031" v="59" actId="47"/>
      <pc:docMkLst>
        <pc:docMk/>
      </pc:docMkLst>
      <pc:sldChg chg="modSp mod">
        <pc:chgData name="Aurelio Antonio Vivas Meza" userId="9349be1c-31a7-4927-8160-3d274f902c83" providerId="ADAL" clId="{971DA4C7-0E45-470A-B0AF-93AEA948C1F5}" dt="2022-10-03T23:48:15.301" v="3" actId="20577"/>
        <pc:sldMkLst>
          <pc:docMk/>
          <pc:sldMk cId="2730734382" sldId="2147470238"/>
        </pc:sldMkLst>
      </pc:sldChg>
      <pc:sldChg chg="modSp add del mod">
        <pc:chgData name="Aurelio Antonio Vivas Meza" userId="9349be1c-31a7-4927-8160-3d274f902c83" providerId="ADAL" clId="{971DA4C7-0E45-470A-B0AF-93AEA948C1F5}" dt="2022-10-05T19:48:26.031" v="59" actId="47"/>
        <pc:sldMkLst>
          <pc:docMk/>
          <pc:sldMk cId="3722519030" sldId="2147470239"/>
        </pc:sldMkLst>
      </pc:sldChg>
    </pc:docChg>
  </pc:docChgLst>
  <pc:docChgLst>
    <pc:chgData name="Aurelio Antonio Vivas Meza" userId="9349be1c-31a7-4927-8160-3d274f902c83" providerId="ADAL" clId="{2FBEE043-E7B6-4169-A717-184CC2D08AAC}"/>
    <pc:docChg chg="delSld modSection">
      <pc:chgData name="Aurelio Antonio Vivas Meza" userId="9349be1c-31a7-4927-8160-3d274f902c83" providerId="ADAL" clId="{2FBEE043-E7B6-4169-A717-184CC2D08AAC}" dt="2023-03-20T14:05:07.841" v="0" actId="47"/>
      <pc:docMkLst>
        <pc:docMk/>
      </pc:docMkLst>
      <pc:sldChg chg="del">
        <pc:chgData name="Aurelio Antonio Vivas Meza" userId="9349be1c-31a7-4927-8160-3d274f902c83" providerId="ADAL" clId="{2FBEE043-E7B6-4169-A717-184CC2D08AAC}" dt="2023-03-20T14:05:07.841" v="0" actId="47"/>
        <pc:sldMkLst>
          <pc:docMk/>
          <pc:sldMk cId="2135849089" sldId="2147470239"/>
        </pc:sldMkLst>
      </pc:sldChg>
      <pc:sldChg chg="del">
        <pc:chgData name="Aurelio Antonio Vivas Meza" userId="9349be1c-31a7-4927-8160-3d274f902c83" providerId="ADAL" clId="{2FBEE043-E7B6-4169-A717-184CC2D08AAC}" dt="2023-03-20T14:05:07.841" v="0" actId="47"/>
        <pc:sldMkLst>
          <pc:docMk/>
          <pc:sldMk cId="1522202512" sldId="2147470240"/>
        </pc:sldMkLst>
      </pc:sldChg>
      <pc:sldChg chg="del">
        <pc:chgData name="Aurelio Antonio Vivas Meza" userId="9349be1c-31a7-4927-8160-3d274f902c83" providerId="ADAL" clId="{2FBEE043-E7B6-4169-A717-184CC2D08AAC}" dt="2023-03-20T14:05:07.841" v="0" actId="47"/>
        <pc:sldMkLst>
          <pc:docMk/>
          <pc:sldMk cId="3378351701" sldId="2147470241"/>
        </pc:sldMkLst>
      </pc:sldChg>
      <pc:sldChg chg="del">
        <pc:chgData name="Aurelio Antonio Vivas Meza" userId="9349be1c-31a7-4927-8160-3d274f902c83" providerId="ADAL" clId="{2FBEE043-E7B6-4169-A717-184CC2D08AAC}" dt="2023-03-20T14:05:07.841" v="0" actId="47"/>
        <pc:sldMkLst>
          <pc:docMk/>
          <pc:sldMk cId="1084184483" sldId="2147470242"/>
        </pc:sldMkLst>
      </pc:sldChg>
    </pc:docChg>
  </pc:docChgLst>
  <pc:docChgLst>
    <pc:chgData name="Carolina Pardo Fuquen" userId="a2bc43de-07ee-4c55-ad8e-68ca2c500299" providerId="ADAL" clId="{25FE7F01-06DD-455C-9C9E-A1388948534A}"/>
    <pc:docChg chg="custSel addSld modSld sldOrd modSection">
      <pc:chgData name="Carolina Pardo Fuquen" userId="a2bc43de-07ee-4c55-ad8e-68ca2c500299" providerId="ADAL" clId="{25FE7F01-06DD-455C-9C9E-A1388948534A}" dt="2024-10-30T11:20:46.812" v="18" actId="22"/>
      <pc:docMkLst>
        <pc:docMk/>
      </pc:docMkLst>
      <pc:sldChg chg="addSp delSp modSp mod">
        <pc:chgData name="Carolina Pardo Fuquen" userId="a2bc43de-07ee-4c55-ad8e-68ca2c500299" providerId="ADAL" clId="{25FE7F01-06DD-455C-9C9E-A1388948534A}" dt="2024-10-29T23:10:55.053" v="14" actId="1076"/>
        <pc:sldMkLst>
          <pc:docMk/>
          <pc:sldMk cId="723269562" sldId="2147470248"/>
        </pc:sldMkLst>
      </pc:sldChg>
      <pc:sldChg chg="ord">
        <pc:chgData name="Carolina Pardo Fuquen" userId="a2bc43de-07ee-4c55-ad8e-68ca2c500299" providerId="ADAL" clId="{25FE7F01-06DD-455C-9C9E-A1388948534A}" dt="2024-10-30T00:17:44.416" v="16"/>
        <pc:sldMkLst>
          <pc:docMk/>
          <pc:sldMk cId="3100250661" sldId="2147470249"/>
        </pc:sldMkLst>
      </pc:sldChg>
      <pc:sldChg chg="addSp new mod">
        <pc:chgData name="Carolina Pardo Fuquen" userId="a2bc43de-07ee-4c55-ad8e-68ca2c500299" providerId="ADAL" clId="{25FE7F01-06DD-455C-9C9E-A1388948534A}" dt="2024-10-30T11:20:46.812" v="18" actId="22"/>
        <pc:sldMkLst>
          <pc:docMk/>
          <pc:sldMk cId="3261321216" sldId="2147470250"/>
        </pc:sldMkLst>
      </pc:sldChg>
    </pc:docChg>
  </pc:docChgLst>
  <pc:docChgLst>
    <pc:chgData name="Carolina Pardo Fuquen" userId="a2bc43de-07ee-4c55-ad8e-68ca2c500299" providerId="ADAL" clId="{D1F1752B-1A83-4EBA-99F8-26E38C2F1DD9}"/>
    <pc:docChg chg="custSel addSld modSld sldOrd modSection">
      <pc:chgData name="Carolina Pardo Fuquen" userId="a2bc43de-07ee-4c55-ad8e-68ca2c500299" providerId="ADAL" clId="{D1F1752B-1A83-4EBA-99F8-26E38C2F1DD9}" dt="2024-10-08T17:16:32.666" v="32" actId="1076"/>
      <pc:docMkLst>
        <pc:docMk/>
      </pc:docMkLst>
      <pc:sldChg chg="mod modShow">
        <pc:chgData name="Carolina Pardo Fuquen" userId="a2bc43de-07ee-4c55-ad8e-68ca2c500299" providerId="ADAL" clId="{D1F1752B-1A83-4EBA-99F8-26E38C2F1DD9}" dt="2024-10-08T17:14:34.454" v="16" actId="729"/>
        <pc:sldMkLst>
          <pc:docMk/>
          <pc:sldMk cId="1074605808" sldId="2147470242"/>
        </pc:sldMkLst>
      </pc:sldChg>
      <pc:sldChg chg="addSp delSp modSp add mod ord modShow">
        <pc:chgData name="Carolina Pardo Fuquen" userId="a2bc43de-07ee-4c55-ad8e-68ca2c500299" providerId="ADAL" clId="{D1F1752B-1A83-4EBA-99F8-26E38C2F1DD9}" dt="2024-10-08T17:14:36.732" v="17" actId="729"/>
        <pc:sldMkLst>
          <pc:docMk/>
          <pc:sldMk cId="723269562" sldId="2147470248"/>
        </pc:sldMkLst>
      </pc:sldChg>
      <pc:sldChg chg="addSp modSp new mod">
        <pc:chgData name="Carolina Pardo Fuquen" userId="a2bc43de-07ee-4c55-ad8e-68ca2c500299" providerId="ADAL" clId="{D1F1752B-1A83-4EBA-99F8-26E38C2F1DD9}" dt="2024-10-08T17:16:32.666" v="32" actId="1076"/>
        <pc:sldMkLst>
          <pc:docMk/>
          <pc:sldMk cId="3100250661" sldId="2147470249"/>
        </pc:sldMkLst>
      </pc:sldChg>
    </pc:docChg>
  </pc:docChgLst>
  <pc:docChgLst>
    <pc:chgData name="Jose Dario Florez Gomez" userId="S::jd.florezg1@uniandes.edu.co::528081d0-e9d0-4966-b264-d9bb520934f0" providerId="AD" clId="Web-{9FF47427-83C8-D580-0B1A-832D3ACF74A0}"/>
    <pc:docChg chg="modSld">
      <pc:chgData name="Jose Dario Florez Gomez" userId="S::jd.florezg1@uniandes.edu.co::528081d0-e9d0-4966-b264-d9bb520934f0" providerId="AD" clId="Web-{9FF47427-83C8-D580-0B1A-832D3ACF74A0}" dt="2022-08-29T18:02:02.538" v="1" actId="1076"/>
      <pc:docMkLst>
        <pc:docMk/>
      </pc:docMkLst>
      <pc:sldChg chg="modSp">
        <pc:chgData name="Jose Dario Florez Gomez" userId="S::jd.florezg1@uniandes.edu.co::528081d0-e9d0-4966-b264-d9bb520934f0" providerId="AD" clId="Web-{9FF47427-83C8-D580-0B1A-832D3ACF74A0}" dt="2022-08-29T18:02:02.538" v="1" actId="1076"/>
        <pc:sldMkLst>
          <pc:docMk/>
          <pc:sldMk cId="466895834" sldId="2147470216"/>
        </pc:sldMkLst>
      </pc:sldChg>
    </pc:docChg>
  </pc:docChgLst>
  <pc:docChgLst>
    <pc:chgData name="Aurelio Antonio Vivas Meza" userId="9349be1c-31a7-4927-8160-3d274f902c83" providerId="ADAL" clId="{8833AB9B-5F1E-49A3-8F2C-73A69358A60E}"/>
    <pc:docChg chg="undo custSel addSld modSld modSection">
      <pc:chgData name="Aurelio Antonio Vivas Meza" userId="9349be1c-31a7-4927-8160-3d274f902c83" providerId="ADAL" clId="{8833AB9B-5F1E-49A3-8F2C-73A69358A60E}" dt="2023-02-17T13:36:28.581" v="73" actId="571"/>
      <pc:docMkLst>
        <pc:docMk/>
      </pc:docMkLst>
      <pc:sldChg chg="modSp mod">
        <pc:chgData name="Aurelio Antonio Vivas Meza" userId="9349be1c-31a7-4927-8160-3d274f902c83" providerId="ADAL" clId="{8833AB9B-5F1E-49A3-8F2C-73A69358A60E}" dt="2023-02-17T13:35:44.139" v="71" actId="1076"/>
        <pc:sldMkLst>
          <pc:docMk/>
          <pc:sldMk cId="2730734382" sldId="2147470238"/>
        </pc:sldMkLst>
      </pc:sldChg>
      <pc:sldChg chg="addSp modSp add">
        <pc:chgData name="Aurelio Antonio Vivas Meza" userId="9349be1c-31a7-4927-8160-3d274f902c83" providerId="ADAL" clId="{8833AB9B-5F1E-49A3-8F2C-73A69358A60E}" dt="2023-02-17T13:36:28.581" v="73" actId="571"/>
        <pc:sldMkLst>
          <pc:docMk/>
          <pc:sldMk cId="2953447698" sldId="2147470243"/>
        </pc:sldMkLst>
      </pc:sldChg>
    </pc:docChg>
  </pc:docChgLst>
  <pc:docChgLst>
    <pc:chgData name="Carolina Pardo Fuquen" userId="a2bc43de-07ee-4c55-ad8e-68ca2c500299" providerId="ADAL" clId="{2D02BA89-2A8D-45BE-85DE-459C2E473E08}"/>
    <pc:docChg chg="custSel modSld">
      <pc:chgData name="Carolina Pardo Fuquen" userId="a2bc43de-07ee-4c55-ad8e-68ca2c500299" providerId="ADAL" clId="{2D02BA89-2A8D-45BE-85DE-459C2E473E08}" dt="2025-03-11T22:49:56.298" v="20" actId="1076"/>
      <pc:docMkLst>
        <pc:docMk/>
      </pc:docMkLst>
      <pc:sldChg chg="addSp delSp modSp mod">
        <pc:chgData name="Carolina Pardo Fuquen" userId="a2bc43de-07ee-4c55-ad8e-68ca2c500299" providerId="ADAL" clId="{2D02BA89-2A8D-45BE-85DE-459C2E473E08}" dt="2025-03-11T22:49:56.298" v="20" actId="1076"/>
        <pc:sldMkLst>
          <pc:docMk/>
          <pc:sldMk cId="723269562" sldId="2147470248"/>
        </pc:sldMkLst>
      </pc:sldChg>
      <pc:sldChg chg="modSp mod">
        <pc:chgData name="Carolina Pardo Fuquen" userId="a2bc43de-07ee-4c55-ad8e-68ca2c500299" providerId="ADAL" clId="{2D02BA89-2A8D-45BE-85DE-459C2E473E08}" dt="2025-03-11T22:42:38.387" v="1" actId="1076"/>
        <pc:sldMkLst>
          <pc:docMk/>
          <pc:sldMk cId="3100250661" sldId="2147470249"/>
        </pc:sldMkLst>
      </pc:sldChg>
      <pc:sldChg chg="addSp modSp mod modShow">
        <pc:chgData name="Carolina Pardo Fuquen" userId="a2bc43de-07ee-4c55-ad8e-68ca2c500299" providerId="ADAL" clId="{2D02BA89-2A8D-45BE-85DE-459C2E473E08}" dt="2025-03-11T22:46:12.341" v="5" actId="1076"/>
        <pc:sldMkLst>
          <pc:docMk/>
          <pc:sldMk cId="3261321216" sldId="2147470250"/>
        </pc:sldMkLst>
      </pc:sldChg>
    </pc:docChg>
  </pc:docChgLst>
  <pc:docChgLst>
    <pc:chgData name="Carolina Pardo Fuquen" userId="a2bc43de-07ee-4c55-ad8e-68ca2c500299" providerId="ADAL" clId="{87375448-78C1-49CD-A3F1-95A5DD35C681}"/>
    <pc:docChg chg="undo custSel addSld delSld modSld sldOrd modSection">
      <pc:chgData name="Carolina Pardo Fuquen" userId="a2bc43de-07ee-4c55-ad8e-68ca2c500299" providerId="ADAL" clId="{87375448-78C1-49CD-A3F1-95A5DD35C681}" dt="2025-08-03T20:24:59.978" v="762" actId="1076"/>
      <pc:docMkLst>
        <pc:docMk/>
      </pc:docMkLst>
      <pc:sldChg chg="addSp delSp modSp mod">
        <pc:chgData name="Carolina Pardo Fuquen" userId="a2bc43de-07ee-4c55-ad8e-68ca2c500299" providerId="ADAL" clId="{87375448-78C1-49CD-A3F1-95A5DD35C681}" dt="2025-07-22T04:44:39.113" v="582" actId="6549"/>
        <pc:sldMkLst>
          <pc:docMk/>
          <pc:sldMk cId="3125685346" sldId="2076138982"/>
        </pc:sldMkLst>
      </pc:sldChg>
      <pc:sldChg chg="addSp delSp modSp mod">
        <pc:chgData name="Carolina Pardo Fuquen" userId="a2bc43de-07ee-4c55-ad8e-68ca2c500299" providerId="ADAL" clId="{87375448-78C1-49CD-A3F1-95A5DD35C681}" dt="2025-07-20T00:34:52.171" v="287" actId="20577"/>
        <pc:sldMkLst>
          <pc:docMk/>
          <pc:sldMk cId="1717638176" sldId="2076139033"/>
        </pc:sldMkLst>
        <pc:spChg chg="add mod">
          <ac:chgData name="Carolina Pardo Fuquen" userId="a2bc43de-07ee-4c55-ad8e-68ca2c500299" providerId="ADAL" clId="{87375448-78C1-49CD-A3F1-95A5DD35C681}" dt="2025-07-19T17:18:30.027" v="93" actId="1076"/>
          <ac:spMkLst>
            <pc:docMk/>
            <pc:sldMk cId="1717638176" sldId="2076139033"/>
            <ac:spMk id="8" creationId="{4FB87F42-54BF-DA46-AE75-722F11D1B3B5}"/>
          </ac:spMkLst>
        </pc:spChg>
        <pc:spChg chg="mod">
          <ac:chgData name="Carolina Pardo Fuquen" userId="a2bc43de-07ee-4c55-ad8e-68ca2c500299" providerId="ADAL" clId="{87375448-78C1-49CD-A3F1-95A5DD35C681}" dt="2025-07-20T00:34:52.171" v="287" actId="20577"/>
          <ac:spMkLst>
            <pc:docMk/>
            <pc:sldMk cId="1717638176" sldId="2076139033"/>
            <ac:spMk id="38" creationId="{BE457823-0C7E-4775-9CAF-769C02CB2850}"/>
          </ac:spMkLst>
        </pc:spChg>
      </pc:sldChg>
      <pc:sldChg chg="addSp delSp modSp mod">
        <pc:chgData name="Carolina Pardo Fuquen" userId="a2bc43de-07ee-4c55-ad8e-68ca2c500299" providerId="ADAL" clId="{87375448-78C1-49CD-A3F1-95A5DD35C681}" dt="2025-07-21T22:01:00.854" v="574" actId="1440"/>
        <pc:sldMkLst>
          <pc:docMk/>
          <pc:sldMk cId="1314352318" sldId="2147470212"/>
        </pc:sldMkLst>
        <pc:spChg chg="add mod">
          <ac:chgData name="Carolina Pardo Fuquen" userId="a2bc43de-07ee-4c55-ad8e-68ca2c500299" providerId="ADAL" clId="{87375448-78C1-49CD-A3F1-95A5DD35C681}" dt="2025-07-19T17:10:52.870" v="52" actId="1076"/>
          <ac:spMkLst>
            <pc:docMk/>
            <pc:sldMk cId="1314352318" sldId="2147470212"/>
            <ac:spMk id="3" creationId="{CE88A487-56EB-24D2-4986-5B9B585CCF4F}"/>
          </ac:spMkLst>
        </pc:spChg>
        <pc:spChg chg="add mod">
          <ac:chgData name="Carolina Pardo Fuquen" userId="a2bc43de-07ee-4c55-ad8e-68ca2c500299" providerId="ADAL" clId="{87375448-78C1-49CD-A3F1-95A5DD35C681}" dt="2025-07-19T17:10:59.049" v="55" actId="1076"/>
          <ac:spMkLst>
            <pc:docMk/>
            <pc:sldMk cId="1314352318" sldId="2147470212"/>
            <ac:spMk id="4" creationId="{BAE54F22-A712-8AB7-EBF2-546ABACBA38E}"/>
          </ac:spMkLst>
        </pc:spChg>
        <pc:spChg chg="add mod">
          <ac:chgData name="Carolina Pardo Fuquen" userId="a2bc43de-07ee-4c55-ad8e-68ca2c500299" providerId="ADAL" clId="{87375448-78C1-49CD-A3F1-95A5DD35C681}" dt="2025-07-19T17:11:02.450" v="57" actId="1076"/>
          <ac:spMkLst>
            <pc:docMk/>
            <pc:sldMk cId="1314352318" sldId="2147470212"/>
            <ac:spMk id="5" creationId="{0D63A49D-B633-0E20-3E4B-8F5CE81399ED}"/>
          </ac:spMkLst>
        </pc:spChg>
        <pc:spChg chg="add mod">
          <ac:chgData name="Carolina Pardo Fuquen" userId="a2bc43de-07ee-4c55-ad8e-68ca2c500299" providerId="ADAL" clId="{87375448-78C1-49CD-A3F1-95A5DD35C681}" dt="2025-07-19T17:11:05.508" v="59" actId="1076"/>
          <ac:spMkLst>
            <pc:docMk/>
            <pc:sldMk cId="1314352318" sldId="2147470212"/>
            <ac:spMk id="6" creationId="{AB6AC3A2-1E40-1D0D-F3C0-8FE7FF800757}"/>
          </ac:spMkLst>
        </pc:spChg>
        <pc:spChg chg="mod">
          <ac:chgData name="Carolina Pardo Fuquen" userId="a2bc43de-07ee-4c55-ad8e-68ca2c500299" providerId="ADAL" clId="{87375448-78C1-49CD-A3F1-95A5DD35C681}" dt="2025-07-19T17:08:13.849" v="35" actId="1076"/>
          <ac:spMkLst>
            <pc:docMk/>
            <pc:sldMk cId="1314352318" sldId="2147470212"/>
            <ac:spMk id="43" creationId="{FF8EB39C-288A-407F-8EC1-089897527753}"/>
          </ac:spMkLst>
        </pc:spChg>
        <pc:picChg chg="add mod">
          <ac:chgData name="Carolina Pardo Fuquen" userId="a2bc43de-07ee-4c55-ad8e-68ca2c500299" providerId="ADAL" clId="{87375448-78C1-49CD-A3F1-95A5DD35C681}" dt="2025-07-19T17:10:48.080" v="50" actId="1076"/>
          <ac:picMkLst>
            <pc:docMk/>
            <pc:sldMk cId="1314352318" sldId="2147470212"/>
            <ac:picMk id="1026" creationId="{103D13C7-477F-2E15-1826-A0E66AAEF889}"/>
          </ac:picMkLst>
        </pc:picChg>
        <pc:picChg chg="add mod">
          <ac:chgData name="Carolina Pardo Fuquen" userId="a2bc43de-07ee-4c55-ad8e-68ca2c500299" providerId="ADAL" clId="{87375448-78C1-49CD-A3F1-95A5DD35C681}" dt="2025-07-21T22:01:00.854" v="574" actId="1440"/>
          <ac:picMkLst>
            <pc:docMk/>
            <pc:sldMk cId="1314352318" sldId="2147470212"/>
            <ac:picMk id="1034" creationId="{C4D64BA9-6ED4-8337-8CC0-D628878E31AB}"/>
          </ac:picMkLst>
        </pc:picChg>
      </pc:sldChg>
      <pc:sldChg chg="modSp mod">
        <pc:chgData name="Carolina Pardo Fuquen" userId="a2bc43de-07ee-4c55-ad8e-68ca2c500299" providerId="ADAL" clId="{87375448-78C1-49CD-A3F1-95A5DD35C681}" dt="2025-07-19T17:30:12.491" v="154" actId="20577"/>
        <pc:sldMkLst>
          <pc:docMk/>
          <pc:sldMk cId="3172057797" sldId="2147470214"/>
        </pc:sldMkLst>
      </pc:sldChg>
      <pc:sldChg chg="addSp delSp modSp mod">
        <pc:chgData name="Carolina Pardo Fuquen" userId="a2bc43de-07ee-4c55-ad8e-68ca2c500299" providerId="ADAL" clId="{87375448-78C1-49CD-A3F1-95A5DD35C681}" dt="2025-07-21T05:11:36.836" v="566" actId="20577"/>
        <pc:sldMkLst>
          <pc:docMk/>
          <pc:sldMk cId="466895834" sldId="2147470216"/>
        </pc:sldMkLst>
      </pc:sldChg>
      <pc:sldChg chg="ord">
        <pc:chgData name="Carolina Pardo Fuquen" userId="a2bc43de-07ee-4c55-ad8e-68ca2c500299" providerId="ADAL" clId="{87375448-78C1-49CD-A3F1-95A5DD35C681}" dt="2025-08-03T18:58:42.002" v="610"/>
        <pc:sldMkLst>
          <pc:docMk/>
          <pc:sldMk cId="289756314" sldId="2147470223"/>
        </pc:sldMkLst>
      </pc:sldChg>
      <pc:sldChg chg="modSp mod">
        <pc:chgData name="Carolina Pardo Fuquen" userId="a2bc43de-07ee-4c55-ad8e-68ca2c500299" providerId="ADAL" clId="{87375448-78C1-49CD-A3F1-95A5DD35C681}" dt="2025-07-19T17:25:14.448" v="131" actId="20577"/>
        <pc:sldMkLst>
          <pc:docMk/>
          <pc:sldMk cId="3360299006" sldId="2147470236"/>
        </pc:sldMkLst>
      </pc:sldChg>
      <pc:sldChg chg="addSp modSp mod">
        <pc:chgData name="Carolina Pardo Fuquen" userId="a2bc43de-07ee-4c55-ad8e-68ca2c500299" providerId="ADAL" clId="{87375448-78C1-49CD-A3F1-95A5DD35C681}" dt="2025-08-03T19:25:28.755" v="760" actId="20577"/>
        <pc:sldMkLst>
          <pc:docMk/>
          <pc:sldMk cId="3585042981" sldId="2147470238"/>
        </pc:sldMkLst>
      </pc:sldChg>
      <pc:sldChg chg="modSp mod">
        <pc:chgData name="Carolina Pardo Fuquen" userId="a2bc43de-07ee-4c55-ad8e-68ca2c500299" providerId="ADAL" clId="{87375448-78C1-49CD-A3F1-95A5DD35C681}" dt="2025-07-22T00:19:24.372" v="576" actId="1076"/>
        <pc:sldMkLst>
          <pc:docMk/>
          <pc:sldMk cId="57851100" sldId="2147470241"/>
        </pc:sldMkLst>
      </pc:sldChg>
      <pc:sldChg chg="del">
        <pc:chgData name="Carolina Pardo Fuquen" userId="a2bc43de-07ee-4c55-ad8e-68ca2c500299" providerId="ADAL" clId="{87375448-78C1-49CD-A3F1-95A5DD35C681}" dt="2025-07-19T19:39:01.611" v="280" actId="2696"/>
        <pc:sldMkLst>
          <pc:docMk/>
          <pc:sldMk cId="1074605808" sldId="2147470242"/>
        </pc:sldMkLst>
      </pc:sldChg>
      <pc:sldChg chg="del">
        <pc:chgData name="Carolina Pardo Fuquen" userId="a2bc43de-07ee-4c55-ad8e-68ca2c500299" providerId="ADAL" clId="{87375448-78C1-49CD-A3F1-95A5DD35C681}" dt="2025-07-19T19:39:10.712" v="283" actId="2696"/>
        <pc:sldMkLst>
          <pc:docMk/>
          <pc:sldMk cId="2181434300" sldId="2147470245"/>
        </pc:sldMkLst>
      </pc:sldChg>
      <pc:sldChg chg="del">
        <pc:chgData name="Carolina Pardo Fuquen" userId="a2bc43de-07ee-4c55-ad8e-68ca2c500299" providerId="ADAL" clId="{87375448-78C1-49CD-A3F1-95A5DD35C681}" dt="2025-07-19T19:39:06.867" v="282" actId="2696"/>
        <pc:sldMkLst>
          <pc:docMk/>
          <pc:sldMk cId="2381792698" sldId="2147470246"/>
        </pc:sldMkLst>
      </pc:sldChg>
      <pc:sldChg chg="del">
        <pc:chgData name="Carolina Pardo Fuquen" userId="a2bc43de-07ee-4c55-ad8e-68ca2c500299" providerId="ADAL" clId="{87375448-78C1-49CD-A3F1-95A5DD35C681}" dt="2025-07-19T19:39:04.035" v="281" actId="2696"/>
        <pc:sldMkLst>
          <pc:docMk/>
          <pc:sldMk cId="2237108579" sldId="2147470247"/>
        </pc:sldMkLst>
      </pc:sldChg>
      <pc:sldChg chg="addSp delSp modSp mod modShow">
        <pc:chgData name="Carolina Pardo Fuquen" userId="a2bc43de-07ee-4c55-ad8e-68ca2c500299" providerId="ADAL" clId="{87375448-78C1-49CD-A3F1-95A5DD35C681}" dt="2025-07-31T22:24:05.554" v="583" actId="729"/>
        <pc:sldMkLst>
          <pc:docMk/>
          <pc:sldMk cId="723269562" sldId="2147470248"/>
        </pc:sldMkLst>
      </pc:sldChg>
      <pc:sldChg chg="delSp modSp mod modShow">
        <pc:chgData name="Carolina Pardo Fuquen" userId="a2bc43de-07ee-4c55-ad8e-68ca2c500299" providerId="ADAL" clId="{87375448-78C1-49CD-A3F1-95A5DD35C681}" dt="2025-07-19T19:38:40.386" v="276" actId="20577"/>
        <pc:sldMkLst>
          <pc:docMk/>
          <pc:sldMk cId="3100250661" sldId="2147470249"/>
        </pc:sldMkLst>
      </pc:sldChg>
      <pc:sldChg chg="del">
        <pc:chgData name="Carolina Pardo Fuquen" userId="a2bc43de-07ee-4c55-ad8e-68ca2c500299" providerId="ADAL" clId="{87375448-78C1-49CD-A3F1-95A5DD35C681}" dt="2025-07-19T19:38:58.334" v="279" actId="2696"/>
        <pc:sldMkLst>
          <pc:docMk/>
          <pc:sldMk cId="3261321216" sldId="2147470250"/>
        </pc:sldMkLst>
      </pc:sldChg>
      <pc:sldChg chg="addSp delSp modSp add mod">
        <pc:chgData name="Carolina Pardo Fuquen" userId="a2bc43de-07ee-4c55-ad8e-68ca2c500299" providerId="ADAL" clId="{87375448-78C1-49CD-A3F1-95A5DD35C681}" dt="2025-07-20T00:34:46.878" v="285" actId="20577"/>
        <pc:sldMkLst>
          <pc:docMk/>
          <pc:sldMk cId="3303415913" sldId="2147470251"/>
        </pc:sldMkLst>
      </pc:sldChg>
      <pc:sldChg chg="addSp delSp modSp add mod modNotesTx">
        <pc:chgData name="Carolina Pardo Fuquen" userId="a2bc43de-07ee-4c55-ad8e-68ca2c500299" providerId="ADAL" clId="{87375448-78C1-49CD-A3F1-95A5DD35C681}" dt="2025-07-19T17:34:18.438" v="205" actId="20577"/>
        <pc:sldMkLst>
          <pc:docMk/>
          <pc:sldMk cId="4072494167" sldId="2147470252"/>
        </pc:sldMkLst>
      </pc:sldChg>
      <pc:sldChg chg="addSp delSp modSp add mod">
        <pc:chgData name="Carolina Pardo Fuquen" userId="a2bc43de-07ee-4c55-ad8e-68ca2c500299" providerId="ADAL" clId="{87375448-78C1-49CD-A3F1-95A5DD35C681}" dt="2025-07-19T17:35:00.289" v="215" actId="14100"/>
        <pc:sldMkLst>
          <pc:docMk/>
          <pc:sldMk cId="2734317442" sldId="2147470253"/>
        </pc:sldMkLst>
      </pc:sldChg>
      <pc:sldChg chg="addSp delSp modSp add mod modShow">
        <pc:chgData name="Carolina Pardo Fuquen" userId="a2bc43de-07ee-4c55-ad8e-68ca2c500299" providerId="ADAL" clId="{87375448-78C1-49CD-A3F1-95A5DD35C681}" dt="2025-07-31T22:27:20.002" v="608" actId="1076"/>
        <pc:sldMkLst>
          <pc:docMk/>
          <pc:sldMk cId="2994670149" sldId="2147470254"/>
        </pc:sldMkLst>
      </pc:sldChg>
      <pc:sldChg chg="addSp delSp modSp add mod">
        <pc:chgData name="Carolina Pardo Fuquen" userId="a2bc43de-07ee-4c55-ad8e-68ca2c500299" providerId="ADAL" clId="{87375448-78C1-49CD-A3F1-95A5DD35C681}" dt="2025-08-03T20:24:59.978" v="762" actId="1076"/>
        <pc:sldMkLst>
          <pc:docMk/>
          <pc:sldMk cId="2721857719" sldId="2147470255"/>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8E465DE-CD5B-436A-A579-F9D416B9EB3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4022C6B8-1EDE-44C7-9BC3-598154D6045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F70594B-AE95-40C7-A73E-7BE54CCD08A7}" type="datetimeFigureOut">
              <a:rPr lang="en-US" smtClean="0"/>
              <a:t>8/16/2025</a:t>
            </a:fld>
            <a:endParaRPr lang="en-US"/>
          </a:p>
        </p:txBody>
      </p:sp>
      <p:sp>
        <p:nvSpPr>
          <p:cNvPr id="4" name="Footer Placeholder 3">
            <a:extLst>
              <a:ext uri="{FF2B5EF4-FFF2-40B4-BE49-F238E27FC236}">
                <a16:creationId xmlns:a16="http://schemas.microsoft.com/office/drawing/2014/main" id="{B5237694-6FF9-4C07-8A25-39D49512CDD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34EDD32D-F5F7-4953-9CC3-97115B2402D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FFB2A9B-153C-4A6E-9A69-7BDE991E721B}" type="slidenum">
              <a:rPr lang="en-US" smtClean="0"/>
              <a:t>‹#›</a:t>
            </a:fld>
            <a:endParaRPr lang="en-US"/>
          </a:p>
        </p:txBody>
      </p:sp>
    </p:spTree>
    <p:extLst>
      <p:ext uri="{BB962C8B-B14F-4D97-AF65-F5344CB8AC3E}">
        <p14:creationId xmlns:p14="http://schemas.microsoft.com/office/powerpoint/2010/main" val="408550349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1A1D0BF-0D0E-4C0D-820D-1CA568CB45F6}" type="datetimeFigureOut">
              <a:rPr lang="en-US" smtClean="0"/>
              <a:t>8/16/2025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CD0D473-6F8B-429A-BB7C-5098394E1386}" type="slidenum">
              <a:rPr lang="en-US" smtClean="0"/>
              <a:t>‹#›</a:t>
            </a:fld>
            <a:endParaRPr lang="en-US"/>
          </a:p>
        </p:txBody>
      </p:sp>
    </p:spTree>
    <p:extLst>
      <p:ext uri="{BB962C8B-B14F-4D97-AF65-F5344CB8AC3E}">
        <p14:creationId xmlns:p14="http://schemas.microsoft.com/office/powerpoint/2010/main" val="29781000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D0D473-6F8B-429A-BB7C-5098394E1386}" type="slidenum">
              <a:rPr lang="en-US" smtClean="0"/>
              <a:t>1</a:t>
            </a:fld>
            <a:endParaRPr lang="en-US"/>
          </a:p>
        </p:txBody>
      </p:sp>
    </p:spTree>
    <p:extLst>
      <p:ext uri="{BB962C8B-B14F-4D97-AF65-F5344CB8AC3E}">
        <p14:creationId xmlns:p14="http://schemas.microsoft.com/office/powerpoint/2010/main" val="33763136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ct val="0"/>
              </a:spcBef>
              <a:spcAft>
                <a:spcPts val="333"/>
              </a:spcAft>
              <a:buClrTx/>
              <a:buSzTx/>
              <a:buFontTx/>
              <a:buNone/>
              <a:defRPr/>
            </a:pPr>
            <a:r>
              <a:rPr lang="es-ES" sz="882" b="0" i="1" strike="noStrike" cap="none" baseline="0">
                <a:solidFill>
                  <a:srgbClr val="000000"/>
                </a:solidFill>
                <a:effectLst/>
                <a:latin typeface="Segoe UI Light"/>
                <a:ea typeface="Segoe UI Light"/>
                <a:cs typeface="Segoe UI Light"/>
              </a:rPr>
              <a:t>Deje unos minutos para que los alumnos piensen las preguntas y, después, use la diapositiva animada para mostrar las respuestas correctas.</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s-ES" sz="400" b="0" i="0" strike="noStrike" cap="none" baseline="0">
                <a:gradFill>
                  <a:gsLst>
                    <a:gs pos="0">
                      <a:srgbClr val="000000"/>
                    </a:gs>
                    <a:gs pos="100000">
                      <a:srgbClr val="000000"/>
                    </a:gs>
                  </a:gsLst>
                  <a:lin ang="5400000"/>
                  <a:tileRect l="-100000" t="-100000"/>
                </a:gradFill>
                <a:effectLst/>
                <a:latin typeface="Segoe UI"/>
                <a:ea typeface="Segoe UI"/>
                <a:cs typeface="Segoe UI"/>
              </a:rPr>
              <a:t>© Microsoft Corporation. Todos los derechos reservados. MICROSOFT NO OFRECE NINGUNA GARANTÍA, EXPRESA, IMPLÍCITA O REGLAMENTARIA, RESPECTO A LA INFORMACIÓN DE ESTA PRESENTACIÓN.</a:t>
            </a:r>
          </a:p>
        </p:txBody>
      </p:sp>
      <p:sp>
        <p:nvSpPr>
          <p:cNvPr id="6" name="Date Placeholder 5"/>
          <p:cNvSpPr>
            <a:spLocks noGrp="1"/>
          </p:cNvSpPr>
          <p:nvPr>
            <p:ph type="dt" idx="12"/>
          </p:nvPr>
        </p:nvSpPr>
        <p:spPr/>
        <p:txBody>
          <a:bodyPr/>
          <a:lstStyle/>
          <a:p>
            <a:fld id="{C9F26854-F9AE-4E32-B2A5-59EE421C280D}" type="datetime8">
              <a:rPr lang="en-US" smtClean="0"/>
              <a:t>8/16/2025 1:02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t>16</a:t>
            </a:fld>
            <a:endParaRPr lang="en-US"/>
          </a:p>
        </p:txBody>
      </p:sp>
    </p:spTree>
    <p:extLst>
      <p:ext uri="{BB962C8B-B14F-4D97-AF65-F5344CB8AC3E}">
        <p14:creationId xmlns:p14="http://schemas.microsoft.com/office/powerpoint/2010/main" val="30284584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6"/>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s-ES" sz="400" b="0" i="0" strike="noStrike" cap="none" baseline="0">
                <a:gradFill>
                  <a:gsLst>
                    <a:gs pos="0">
                      <a:srgbClr val="000000"/>
                    </a:gs>
                    <a:gs pos="100000">
                      <a:srgbClr val="000000"/>
                    </a:gs>
                  </a:gsLst>
                  <a:lin ang="5400000"/>
                  <a:tileRect l="-100000" t="-100000"/>
                </a:gradFill>
                <a:effectLst/>
                <a:latin typeface="Segoe UI"/>
                <a:ea typeface="Segoe UI"/>
                <a:cs typeface="Segoe UI"/>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t>17</a:t>
            </a:fld>
            <a:endParaRPr lang="en-US"/>
          </a:p>
        </p:txBody>
      </p:sp>
    </p:spTree>
    <p:extLst>
      <p:ext uri="{BB962C8B-B14F-4D97-AF65-F5344CB8AC3E}">
        <p14:creationId xmlns:p14="http://schemas.microsoft.com/office/powerpoint/2010/main" val="6592642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sz="882" b="0" i="0" strike="noStrike" cap="none" baseline="0">
                <a:solidFill>
                  <a:srgbClr val="000000"/>
                </a:solidFill>
                <a:effectLst/>
                <a:latin typeface="Segoe UI Light"/>
                <a:ea typeface="Segoe UI Light"/>
                <a:cs typeface="Segoe UI Light"/>
              </a:rPr>
              <a:t>Trate los tres roles mencionados, pero tenga en cuenta los casos prácticos reales, los roles en el trabajo reales pueden ser una combinación de diferentes roles, o un subconjunto de un mismo rol, según el tamaño de la organización.</a:t>
            </a:r>
          </a:p>
          <a:p>
            <a:endParaRPr lang="en-GB" b="0"/>
          </a:p>
          <a:p>
            <a:r>
              <a:rPr lang="es-ES" sz="882" b="0" i="0" strike="noStrike" cap="none" baseline="0">
                <a:solidFill>
                  <a:srgbClr val="000000"/>
                </a:solidFill>
                <a:effectLst/>
                <a:latin typeface="Segoe UI Light"/>
                <a:ea typeface="Segoe UI Light"/>
                <a:cs typeface="Segoe UI Light"/>
              </a:rPr>
              <a:t>Tenga también en cuenta que hay roles adicionales de este tipo que no se mencionan aquí, como científico de datos y arquitecto de datos; además, existen otros profesionales técnicos que trabajan con datos, como los desarrolladores de aplicaciones y los ingenieros de software. Nos centramos en estos tres roles porque representan las operaciones principales relacionadas con los datos en la mayoría de las organizaciones y reflejan los puestos habituales para los profesionales de datos.</a:t>
            </a:r>
          </a:p>
        </p:txBody>
      </p:sp>
      <p:sp>
        <p:nvSpPr>
          <p:cNvPr id="4" name="Header Placeholder 3"/>
          <p:cNvSpPr>
            <a:spLocks noGrp="1"/>
          </p:cNvSpPr>
          <p:nvPr>
            <p:ph type="hdr" sz="quarter" idx="6"/>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s-ES" sz="400" b="0" i="0" strike="noStrike" cap="none" baseline="0">
                <a:gradFill>
                  <a:gsLst>
                    <a:gs pos="0">
                      <a:srgbClr val="000000"/>
                    </a:gs>
                    <a:gs pos="100000">
                      <a:srgbClr val="000000"/>
                    </a:gs>
                  </a:gsLst>
                  <a:lin ang="5400000"/>
                  <a:tileRect l="-100000" t="-100000"/>
                </a:gradFill>
                <a:effectLst/>
                <a:latin typeface="Segoe UI"/>
                <a:ea typeface="Segoe UI"/>
                <a:cs typeface="Segoe UI"/>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t>18</a:t>
            </a:fld>
            <a:endParaRPr lang="en-US"/>
          </a:p>
        </p:txBody>
      </p:sp>
    </p:spTree>
    <p:extLst>
      <p:ext uri="{BB962C8B-B14F-4D97-AF65-F5344CB8AC3E}">
        <p14:creationId xmlns:p14="http://schemas.microsoft.com/office/powerpoint/2010/main" val="34134622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sz="882" b="0" i="1" strike="noStrike" cap="none" baseline="0">
                <a:solidFill>
                  <a:srgbClr val="000000"/>
                </a:solidFill>
                <a:effectLst/>
                <a:latin typeface="Segoe UI Light"/>
                <a:ea typeface="Segoe UI Light"/>
                <a:cs typeface="Segoe UI Light"/>
              </a:rPr>
              <a:t>En la diapositiva se muestran algunos de los servicios más usados para trabajar con datos. La lista no es exhaustiva.</a:t>
            </a:r>
          </a:p>
          <a:p>
            <a:r>
              <a:rPr lang="es-ES" sz="882" b="0" i="1" strike="noStrike" cap="none" baseline="0">
                <a:solidFill>
                  <a:srgbClr val="000000"/>
                </a:solidFill>
                <a:effectLst/>
                <a:latin typeface="Segoe UI Light"/>
                <a:ea typeface="Segoe UI Light"/>
                <a:cs typeface="Segoe UI Light"/>
              </a:rPr>
              <a:t>Exploraremos muchos de ellos más adelante en el curso; por lo tanto, </a:t>
            </a:r>
            <a:r>
              <a:rPr lang="es-ES" sz="882" b="1" i="1" strike="noStrike" cap="none" baseline="0">
                <a:solidFill>
                  <a:srgbClr val="000000"/>
                </a:solidFill>
                <a:effectLst/>
                <a:latin typeface="Segoe UI Light"/>
                <a:ea typeface="Segoe UI Light"/>
                <a:cs typeface="Segoe UI Light"/>
              </a:rPr>
              <a:t>no dedique mucho tiempo a explicar detalladamente las características de cada servicio</a:t>
            </a:r>
            <a:r>
              <a:rPr lang="es-ES" sz="882" b="0" i="1" strike="noStrike" cap="none" baseline="0">
                <a:solidFill>
                  <a:srgbClr val="000000"/>
                </a:solidFill>
                <a:effectLst/>
                <a:latin typeface="Segoe UI Light"/>
                <a:ea typeface="Segoe UI Light"/>
                <a:cs typeface="Segoe UI Light"/>
              </a:rPr>
              <a:t>.</a:t>
            </a:r>
          </a:p>
          <a:p>
            <a:endParaRPr lang="en-US"/>
          </a:p>
          <a:p>
            <a:r>
              <a:rPr lang="es-ES" sz="882" b="0" i="0" strike="noStrike" cap="none" baseline="0">
                <a:solidFill>
                  <a:srgbClr val="000000"/>
                </a:solidFill>
                <a:effectLst/>
                <a:latin typeface="Segoe UI Light"/>
                <a:ea typeface="Segoe UI Light"/>
                <a:cs typeface="Segoe UI Light"/>
              </a:rPr>
              <a:t>Azure SQL abarca una familia de soluciones de bases de datos relacionales basadas en el motor de base de datos de Microsoft SQL Server. Entre las opciones se incluyen:</a:t>
            </a:r>
          </a:p>
          <a:p>
            <a:pPr marL="171450" indent="-171450">
              <a:buFont typeface="Arial" panose="020B0604020202020204" pitchFamily="34" charset="0"/>
              <a:buChar char="•"/>
            </a:pPr>
            <a:r>
              <a:rPr lang="es-ES" sz="882" b="0" i="0" strike="noStrike" cap="none" baseline="0">
                <a:solidFill>
                  <a:srgbClr val="000000"/>
                </a:solidFill>
                <a:effectLst/>
                <a:latin typeface="Segoe UI Light"/>
                <a:ea typeface="Segoe UI Light"/>
                <a:cs typeface="Segoe UI Light"/>
              </a:rPr>
              <a:t>Azure SQL Database: se trata de una base de datos de plataforma como servicio (PaaS) totalmente administrada hospedada en Azure</a:t>
            </a:r>
          </a:p>
          <a:p>
            <a:pPr marL="171450" indent="-171450">
              <a:buFont typeface="Arial" panose="020B0604020202020204" pitchFamily="34" charset="0"/>
              <a:buChar char="•"/>
            </a:pPr>
            <a:r>
              <a:rPr lang="es-ES" sz="882" b="0" i="0" strike="noStrike" cap="none" baseline="0">
                <a:solidFill>
                  <a:srgbClr val="000000"/>
                </a:solidFill>
                <a:effectLst/>
                <a:latin typeface="Segoe UI Light"/>
                <a:ea typeface="Segoe UI Light"/>
                <a:cs typeface="Segoe UI Light"/>
              </a:rPr>
              <a:t>Azure SQL Managed Instance: una instancia hospedada de SQL Server, que permite una configuración más flexible que Azure SQL Database, pero con más responsabilidad administrativa para el propietario.</a:t>
            </a:r>
          </a:p>
          <a:p>
            <a:pPr marL="171450" indent="-171450">
              <a:buFont typeface="Arial" panose="020B0604020202020204" pitchFamily="34" charset="0"/>
              <a:buChar char="•"/>
            </a:pPr>
            <a:r>
              <a:rPr lang="es-ES" sz="882" b="0" i="0" strike="noStrike" cap="none" baseline="0">
                <a:solidFill>
                  <a:srgbClr val="000000"/>
                </a:solidFill>
                <a:effectLst/>
                <a:latin typeface="Segoe UI Light"/>
                <a:ea typeface="Segoe UI Light"/>
                <a:cs typeface="Segoe UI Light"/>
              </a:rPr>
              <a:t>Máquina virtual de Azure SQL: consiste en una máquina virtual con una instalación de SQL Server, lo que ofrece una capacidad de configuración máxima con una responsabilidad de administración completa.</a:t>
            </a:r>
          </a:p>
          <a:p>
            <a:endParaRPr lang="en-US"/>
          </a:p>
          <a:p>
            <a:r>
              <a:rPr lang="es-ES" sz="882" b="0" i="0" strike="noStrike" cap="none" baseline="0">
                <a:solidFill>
                  <a:srgbClr val="000000"/>
                </a:solidFill>
                <a:effectLst/>
                <a:latin typeface="Segoe UI Light"/>
                <a:ea typeface="Segoe UI Light"/>
                <a:cs typeface="Segoe UI Light"/>
              </a:rPr>
              <a:t>Ten en cuenta que algunos servicios no se clasifican fácilmente; por ejemplo, Microsoft Fabric incluye algunas de las capacidades de procesamiento de canalización de datos de Azure Data Factory, un motor de base de datos relacional basado en SQL Server que está optimizado para el almacenamiento de datos y un motor de procesamiento de Spark que ofrece una función similar a Azure Databricks (Spark es una tecnología de código abierto de Apache para procesar grandes volúmenes de datos en paralelo mediante lenguajes de programación como Scala y Python).</a:t>
            </a:r>
          </a:p>
        </p:txBody>
      </p:sp>
      <p:sp>
        <p:nvSpPr>
          <p:cNvPr id="4" name="Header Placeholder 3"/>
          <p:cNvSpPr>
            <a:spLocks noGrp="1"/>
          </p:cNvSpPr>
          <p:nvPr>
            <p:ph type="hdr" sz="quarter" idx="6"/>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s-ES" sz="400" b="0" i="0" strike="noStrike" cap="none" baseline="0">
                <a:gradFill>
                  <a:gsLst>
                    <a:gs pos="0">
                      <a:srgbClr val="000000"/>
                    </a:gs>
                    <a:gs pos="100000">
                      <a:srgbClr val="000000"/>
                    </a:gs>
                  </a:gsLst>
                  <a:lin ang="5400000"/>
                  <a:tileRect l="-100000" t="-100000"/>
                </a:gradFill>
                <a:effectLst/>
                <a:latin typeface="Segoe UI"/>
                <a:ea typeface="Segoe UI"/>
                <a:cs typeface="Segoe UI"/>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t>19</a:t>
            </a:fld>
            <a:endParaRPr lang="en-US"/>
          </a:p>
        </p:txBody>
      </p:sp>
    </p:spTree>
    <p:extLst>
      <p:ext uri="{BB962C8B-B14F-4D97-AF65-F5344CB8AC3E}">
        <p14:creationId xmlns:p14="http://schemas.microsoft.com/office/powerpoint/2010/main" val="8507495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ct val="0"/>
              </a:spcBef>
              <a:spcAft>
                <a:spcPts val="333"/>
              </a:spcAft>
              <a:buClrTx/>
              <a:buSzTx/>
              <a:buFontTx/>
              <a:buNone/>
              <a:defRPr/>
            </a:pPr>
            <a:r>
              <a:rPr lang="es-ES" sz="882" b="0" i="1" strike="noStrike" cap="none" baseline="0">
                <a:solidFill>
                  <a:srgbClr val="000000"/>
                </a:solidFill>
                <a:effectLst/>
                <a:latin typeface="Segoe UI Light"/>
                <a:ea typeface="Segoe UI Light"/>
                <a:cs typeface="Segoe UI Light"/>
              </a:rPr>
              <a:t>Deje unos minutos para que los alumnos piensen las preguntas y, después, use la diapositiva animada para mostrar las respuestas correctas.</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s-ES" sz="400" b="0" i="0" strike="noStrike" cap="none" baseline="0">
                <a:gradFill>
                  <a:gsLst>
                    <a:gs pos="0">
                      <a:srgbClr val="000000"/>
                    </a:gs>
                    <a:gs pos="100000">
                      <a:srgbClr val="000000"/>
                    </a:gs>
                  </a:gsLst>
                  <a:lin ang="5400000"/>
                  <a:tileRect l="-100000" t="-100000"/>
                </a:gradFill>
                <a:effectLst/>
                <a:latin typeface="Segoe UI"/>
                <a:ea typeface="Segoe UI"/>
                <a:cs typeface="Segoe UI"/>
              </a:rPr>
              <a:t>© Microsoft Corporation. Todos los derechos reservados. MICROSOFT NO OFRECE NINGUNA GARANTÍA, EXPRESA, IMPLÍCITA O REGLAMENTARIA, RESPECTO A LA INFORMACIÓN DE ESTA PRESENTACIÓN.</a:t>
            </a:r>
          </a:p>
        </p:txBody>
      </p:sp>
      <p:sp>
        <p:nvSpPr>
          <p:cNvPr id="6" name="Date Placeholder 5"/>
          <p:cNvSpPr>
            <a:spLocks noGrp="1"/>
          </p:cNvSpPr>
          <p:nvPr>
            <p:ph type="dt" idx="12"/>
          </p:nvPr>
        </p:nvSpPr>
        <p:spPr/>
        <p:txBody>
          <a:bodyPr/>
          <a:lstStyle/>
          <a:p>
            <a:fld id="{C9F26854-F9AE-4E32-B2A5-59EE421C280D}" type="datetime8">
              <a:rPr lang="en-US" smtClean="0"/>
              <a:t>8/16/2025 1:03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t>23</a:t>
            </a:fld>
            <a:endParaRPr lang="en-US"/>
          </a:p>
        </p:txBody>
      </p:sp>
    </p:spTree>
    <p:extLst>
      <p:ext uri="{BB962C8B-B14F-4D97-AF65-F5344CB8AC3E}">
        <p14:creationId xmlns:p14="http://schemas.microsoft.com/office/powerpoint/2010/main" val="39327447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MX" dirty="0"/>
              <a:t>Otros laboratorios: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Explore data analytics in Microsoft Fabric</a:t>
            </a:r>
          </a:p>
          <a:p>
            <a:r>
              <a:rPr lang="es-MX" dirty="0"/>
              <a:t>https://microsoftlearning.github.io/DP-900T00A-Azure-Data-Fundamentals/Instructions/Labs/dp900-04b-fabric-lake-lab.html</a:t>
            </a:r>
          </a:p>
          <a:p>
            <a:endParaRPr lang="es-MX" dirty="0"/>
          </a:p>
          <a:p>
            <a:r>
              <a:rPr lang="es-MX" dirty="0"/>
              <a:t>https://learn.microsoft.com/en-us/training/modules/explore-fundamentals-stream-processing/6-exercise-real-time-intelligence</a:t>
            </a:r>
          </a:p>
          <a:p>
            <a:r>
              <a:rPr lang="es-MX" dirty="0"/>
              <a:t>https://learn.microsoft.com/en-us/training/modules/explore-fundamentals-data-visualization/5-exercise-power-bi</a:t>
            </a:r>
          </a:p>
          <a:p>
            <a:endParaRPr lang="en-US" dirty="0"/>
          </a:p>
          <a:p>
            <a:endParaRPr lang="en-US" dirty="0"/>
          </a:p>
          <a:p>
            <a:r>
              <a:rPr lang="en-US" dirty="0"/>
              <a:t>Bases de </a:t>
            </a:r>
            <a:r>
              <a:rPr lang="en-US" dirty="0" err="1"/>
              <a:t>datos</a:t>
            </a:r>
            <a:r>
              <a:rPr lang="en-US" dirty="0"/>
              <a:t> </a:t>
            </a:r>
            <a:r>
              <a:rPr lang="en-US" dirty="0" err="1"/>
              <a:t>relacionales</a:t>
            </a:r>
            <a:r>
              <a:rPr lang="en-US" dirty="0"/>
              <a:t>: https://learn.microsoft.com/en-us/training/modules/explore-provision-deploy-relational-database-offerings-azure/4-exercise-provision-relational-azure-data-services?pivots=azuresql</a:t>
            </a:r>
          </a:p>
          <a:p>
            <a:endParaRPr lang="en-US" dirty="0"/>
          </a:p>
        </p:txBody>
      </p:sp>
      <p:sp>
        <p:nvSpPr>
          <p:cNvPr id="4" name="Slide Number Placeholder 3"/>
          <p:cNvSpPr>
            <a:spLocks noGrp="1"/>
          </p:cNvSpPr>
          <p:nvPr>
            <p:ph type="sldNum" sz="quarter" idx="5"/>
          </p:nvPr>
        </p:nvSpPr>
        <p:spPr/>
        <p:txBody>
          <a:bodyPr/>
          <a:lstStyle/>
          <a:p>
            <a:fld id="{6CD0D473-6F8B-429A-BB7C-5098394E1386}" type="slidenum">
              <a:rPr lang="en-US" smtClean="0"/>
              <a:t>25</a:t>
            </a:fld>
            <a:endParaRPr lang="en-US"/>
          </a:p>
        </p:txBody>
      </p:sp>
    </p:spTree>
    <p:extLst>
      <p:ext uri="{BB962C8B-B14F-4D97-AF65-F5344CB8AC3E}">
        <p14:creationId xmlns:p14="http://schemas.microsoft.com/office/powerpoint/2010/main" val="5621713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D0D473-6F8B-429A-BB7C-5098394E1386}" type="slidenum">
              <a:rPr lang="en-US" smtClean="0"/>
              <a:t>26</a:t>
            </a:fld>
            <a:endParaRPr lang="en-US"/>
          </a:p>
        </p:txBody>
      </p:sp>
    </p:spTree>
    <p:extLst>
      <p:ext uri="{BB962C8B-B14F-4D97-AF65-F5344CB8AC3E}">
        <p14:creationId xmlns:p14="http://schemas.microsoft.com/office/powerpoint/2010/main" val="34565031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6"/>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s-ES" sz="400" b="0" i="0" strike="noStrike" cap="none" baseline="0">
                <a:gradFill>
                  <a:gsLst>
                    <a:gs pos="0">
                      <a:srgbClr val="000000"/>
                    </a:gs>
                    <a:gs pos="100000">
                      <a:srgbClr val="000000"/>
                    </a:gs>
                  </a:gsLst>
                  <a:lin ang="5400000"/>
                  <a:tileRect l="-100000" t="-100000"/>
                </a:gradFill>
                <a:effectLst/>
                <a:latin typeface="Segoe UI"/>
                <a:ea typeface="Segoe UI"/>
                <a:cs typeface="Segoe UI"/>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t>2</a:t>
            </a:fld>
            <a:endParaRPr lang="en-US"/>
          </a:p>
        </p:txBody>
      </p:sp>
    </p:spTree>
    <p:extLst>
      <p:ext uri="{BB962C8B-B14F-4D97-AF65-F5344CB8AC3E}">
        <p14:creationId xmlns:p14="http://schemas.microsoft.com/office/powerpoint/2010/main" val="24033212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ct val="0"/>
              </a:spcBef>
              <a:spcAft>
                <a:spcPts val="333"/>
              </a:spcAft>
              <a:buClrTx/>
              <a:buSzTx/>
              <a:buFontTx/>
              <a:buNone/>
              <a:defRPr/>
            </a:pPr>
            <a:r>
              <a:rPr lang="es-ES" sz="882" b="0" i="0" strike="noStrike" cap="none" baseline="0">
                <a:solidFill>
                  <a:srgbClr val="000000"/>
                </a:solidFill>
                <a:effectLst/>
                <a:latin typeface="Segoe UI Light"/>
                <a:ea typeface="Segoe UI Light"/>
                <a:cs typeface="Segoe UI Light"/>
              </a:rPr>
              <a:t>Se debe impartir en aproximadamente 45 minutos.</a:t>
            </a:r>
          </a:p>
        </p:txBody>
      </p:sp>
      <p:sp>
        <p:nvSpPr>
          <p:cNvPr id="4" name="Header Placeholder 3"/>
          <p:cNvSpPr>
            <a:spLocks noGrp="1"/>
          </p:cNvSpPr>
          <p:nvPr>
            <p:ph type="hdr" sz="quarter" idx="6"/>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s-ES" sz="400" b="0" i="0" strike="noStrike" cap="none" baseline="0">
                <a:gradFill>
                  <a:gsLst>
                    <a:gs pos="0">
                      <a:srgbClr val="000000"/>
                    </a:gs>
                    <a:gs pos="100000">
                      <a:srgbClr val="000000"/>
                    </a:gs>
                  </a:gsLst>
                  <a:lin ang="5400000"/>
                  <a:tileRect l="-100000" t="-100000"/>
                </a:gradFill>
                <a:effectLst/>
                <a:latin typeface="Segoe UI"/>
                <a:ea typeface="Segoe UI"/>
                <a:cs typeface="Segoe UI"/>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t>3</a:t>
            </a:fld>
            <a:endParaRPr lang="en-US"/>
          </a:p>
        </p:txBody>
      </p:sp>
    </p:spTree>
    <p:extLst>
      <p:ext uri="{BB962C8B-B14F-4D97-AF65-F5344CB8AC3E}">
        <p14:creationId xmlns:p14="http://schemas.microsoft.com/office/powerpoint/2010/main" val="3227072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sz="882" b="0" i="0" strike="noStrike" cap="none" baseline="0">
                <a:solidFill>
                  <a:srgbClr val="000000"/>
                </a:solidFill>
                <a:effectLst/>
                <a:latin typeface="Segoe UI Light"/>
                <a:ea typeface="Segoe UI Light"/>
                <a:cs typeface="Segoe UI Light"/>
              </a:rPr>
              <a:t>El objetivo de esta sección es introducir algunos conceptos fundamentales y generales que exploraremos con mayor profundidad más adelante en el curso. No dedique demasiado tiempo profundizando en los detalles aquí.</a:t>
            </a:r>
          </a:p>
        </p:txBody>
      </p:sp>
      <p:sp>
        <p:nvSpPr>
          <p:cNvPr id="4" name="Header Placeholder 3"/>
          <p:cNvSpPr>
            <a:spLocks noGrp="1"/>
          </p:cNvSpPr>
          <p:nvPr>
            <p:ph type="hdr" sz="quarter" idx="6"/>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s-ES" sz="400" b="0" i="0" strike="noStrike" cap="none" baseline="0">
                <a:gradFill>
                  <a:gsLst>
                    <a:gs pos="0">
                      <a:srgbClr val="000000"/>
                    </a:gs>
                    <a:gs pos="100000">
                      <a:srgbClr val="000000"/>
                    </a:gs>
                  </a:gsLst>
                  <a:lin ang="5400000"/>
                  <a:tileRect l="-100000" t="-100000"/>
                </a:gradFill>
                <a:effectLst/>
                <a:latin typeface="Segoe UI"/>
                <a:ea typeface="Segoe UI"/>
                <a:cs typeface="Segoe UI"/>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t>5</a:t>
            </a:fld>
            <a:endParaRPr lang="en-US"/>
          </a:p>
        </p:txBody>
      </p:sp>
    </p:spTree>
    <p:extLst>
      <p:ext uri="{BB962C8B-B14F-4D97-AF65-F5344CB8AC3E}">
        <p14:creationId xmlns:p14="http://schemas.microsoft.com/office/powerpoint/2010/main" val="1184457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sz="1200" dirty="0">
                <a:solidFill>
                  <a:srgbClr val="1A1A1A"/>
                </a:solidFill>
              </a:rPr>
              <a:t>Todas las empresas buscan aumentar sus ingresos y obtener mayores ganancias. En este mercado competitivo, los datos son un recurso valioso. Cuando se analizan correctamente, los datos se pueden convertir en una gran cantidad de información útil que ayuda a tomar decisiones empresariales críticas.</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CD0D473-6F8B-429A-BB7C-5098394E138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416171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sz="900" b="0" i="0" strike="noStrike" cap="none" baseline="0">
                <a:solidFill>
                  <a:srgbClr val="000000"/>
                </a:solidFill>
                <a:effectLst/>
                <a:latin typeface="Consolas"/>
                <a:ea typeface="Consolas"/>
                <a:cs typeface="Consolas"/>
              </a:rPr>
              <a:t>Los datos son una colección de elementos, como números, descripciones y observaciones, que se usan para registrar información. Las estructuras de datos en las que se organizan estos datos suelen representar </a:t>
            </a:r>
            <a:r>
              <a:rPr lang="es-ES" sz="900" b="0" i="1" strike="noStrike" cap="none" baseline="0">
                <a:solidFill>
                  <a:srgbClr val="000000"/>
                </a:solidFill>
                <a:effectLst/>
                <a:latin typeface="Consolas"/>
                <a:ea typeface="Consolas"/>
                <a:cs typeface="Consolas"/>
              </a:rPr>
              <a:t>entidades</a:t>
            </a:r>
            <a:r>
              <a:rPr lang="es-ES" sz="900" b="0" i="0" strike="noStrike" cap="none" baseline="0">
                <a:solidFill>
                  <a:srgbClr val="000000"/>
                </a:solidFill>
                <a:effectLst/>
                <a:latin typeface="Consolas"/>
                <a:ea typeface="Consolas"/>
                <a:cs typeface="Consolas"/>
              </a:rPr>
              <a:t> que son importantes para una organización (como clientes, productos, pedidos de ventas, etc.). Normalmente, cada entidad tiene uno o varios </a:t>
            </a:r>
            <a:r>
              <a:rPr lang="es-ES" sz="900" b="0" i="1" strike="noStrike" cap="none" baseline="0">
                <a:solidFill>
                  <a:srgbClr val="000000"/>
                </a:solidFill>
                <a:effectLst/>
                <a:latin typeface="Consolas"/>
                <a:ea typeface="Consolas"/>
                <a:cs typeface="Consolas"/>
              </a:rPr>
              <a:t>atributos</a:t>
            </a:r>
            <a:r>
              <a:rPr lang="es-ES" sz="900" b="0" i="0" strike="noStrike" cap="none" baseline="0">
                <a:solidFill>
                  <a:srgbClr val="000000"/>
                </a:solidFill>
                <a:effectLst/>
                <a:latin typeface="Consolas"/>
                <a:ea typeface="Consolas"/>
                <a:cs typeface="Consolas"/>
              </a:rPr>
              <a:t> o características (por ejemplo, un cliente podría tener un nombre, una dirección, un número de teléfono, etc.).</a:t>
            </a:r>
          </a:p>
          <a:p>
            <a:br>
              <a:rPr sz="900"/>
            </a:br>
            <a:r>
              <a:rPr lang="es-ES" sz="900" b="0" i="0" strike="noStrike" cap="none" baseline="0">
                <a:solidFill>
                  <a:srgbClr val="000000"/>
                </a:solidFill>
                <a:effectLst/>
                <a:latin typeface="Consolas"/>
                <a:ea typeface="Consolas"/>
                <a:cs typeface="Consolas"/>
              </a:rPr>
              <a:t>Los datos se pueden clasificar en </a:t>
            </a:r>
            <a:r>
              <a:rPr lang="es-ES" sz="900" b="0" i="1" strike="noStrike" cap="none" baseline="0">
                <a:solidFill>
                  <a:srgbClr val="000000"/>
                </a:solidFill>
                <a:effectLst/>
                <a:latin typeface="Consolas"/>
                <a:ea typeface="Consolas"/>
                <a:cs typeface="Consolas"/>
              </a:rPr>
              <a:t>estructurados</a:t>
            </a:r>
            <a:r>
              <a:rPr lang="es-ES" sz="900" b="0" i="0" strike="noStrike" cap="none" baseline="0">
                <a:solidFill>
                  <a:srgbClr val="000000"/>
                </a:solidFill>
                <a:effectLst/>
                <a:latin typeface="Consolas"/>
                <a:ea typeface="Consolas"/>
                <a:cs typeface="Consolas"/>
              </a:rPr>
              <a:t>, </a:t>
            </a:r>
            <a:r>
              <a:rPr lang="es-ES" sz="900" b="0" i="1" strike="noStrike" cap="none" baseline="0">
                <a:solidFill>
                  <a:srgbClr val="000000"/>
                </a:solidFill>
                <a:effectLst/>
                <a:latin typeface="Consolas"/>
                <a:ea typeface="Consolas"/>
                <a:cs typeface="Consolas"/>
              </a:rPr>
              <a:t>semiestructurados</a:t>
            </a:r>
            <a:r>
              <a:rPr lang="es-ES" sz="900" b="0" i="0" strike="noStrike" cap="none" baseline="0">
                <a:solidFill>
                  <a:srgbClr val="000000"/>
                </a:solidFill>
                <a:effectLst/>
                <a:latin typeface="Consolas"/>
                <a:ea typeface="Consolas"/>
                <a:cs typeface="Consolas"/>
              </a:rPr>
              <a:t> o </a:t>
            </a:r>
            <a:r>
              <a:rPr lang="es-ES" sz="900" b="0" i="1" strike="noStrike" cap="none" baseline="0">
                <a:solidFill>
                  <a:srgbClr val="000000"/>
                </a:solidFill>
                <a:effectLst/>
                <a:latin typeface="Consolas"/>
                <a:ea typeface="Consolas"/>
                <a:cs typeface="Consolas"/>
              </a:rPr>
              <a:t>no estructurados</a:t>
            </a:r>
            <a:r>
              <a:rPr lang="es-ES" sz="900" b="0" i="0" strike="noStrike" cap="none" baseline="0">
                <a:solidFill>
                  <a:srgbClr val="000000"/>
                </a:solidFill>
                <a:effectLst/>
                <a:latin typeface="Consolas"/>
                <a:ea typeface="Consolas"/>
                <a:cs typeface="Consolas"/>
              </a:rPr>
              <a:t>.</a:t>
            </a:r>
          </a:p>
          <a:p>
            <a:pPr marL="0" marR="0" lvl="0" indent="0" algn="l" defTabSz="914400" rtl="0" eaLnBrk="1" fontAlgn="auto" latinLnBrk="0" hangingPunct="1">
              <a:lnSpc>
                <a:spcPct val="90000"/>
              </a:lnSpc>
              <a:spcBef>
                <a:spcPct val="0"/>
              </a:spcBef>
              <a:spcAft>
                <a:spcPts val="333"/>
              </a:spcAft>
              <a:buClrTx/>
              <a:buSzTx/>
              <a:buFontTx/>
              <a:buNone/>
              <a:defRPr/>
            </a:pPr>
            <a:endParaRPr lang="en-US" sz="200" b="1">
              <a:solidFill>
                <a:srgbClr val="505050"/>
              </a:solidFill>
            </a:endParaRPr>
          </a:p>
          <a:p>
            <a:pPr marL="171450" marR="0" lvl="0" indent="-171450" algn="l" defTabSz="914400" rtl="0" eaLnBrk="1" fontAlgn="auto" latinLnBrk="0" hangingPunct="1">
              <a:lnSpc>
                <a:spcPct val="90000"/>
              </a:lnSpc>
              <a:spcBef>
                <a:spcPct val="0"/>
              </a:spcBef>
              <a:spcAft>
                <a:spcPts val="333"/>
              </a:spcAft>
              <a:buClrTx/>
              <a:buSzTx/>
              <a:buFont typeface="Arial" panose="020B0604020202020204" pitchFamily="34" charset="0"/>
              <a:buChar char="•"/>
              <a:defRPr/>
            </a:pPr>
            <a:r>
              <a:rPr lang="es-ES" sz="200" b="1" i="0" strike="noStrike" cap="none" baseline="0">
                <a:solidFill>
                  <a:srgbClr val="505050"/>
                </a:solidFill>
                <a:effectLst/>
                <a:latin typeface="Segoe UI Light"/>
                <a:ea typeface="Segoe UI Light"/>
                <a:cs typeface="Segoe UI Light"/>
              </a:rPr>
              <a:t>Los datos estructurados </a:t>
            </a:r>
            <a:r>
              <a:rPr lang="es-ES" sz="200" b="0" i="0" strike="noStrike" cap="none" baseline="0">
                <a:solidFill>
                  <a:srgbClr val="505050"/>
                </a:solidFill>
                <a:effectLst/>
                <a:latin typeface="Segoe UI Light"/>
                <a:ea typeface="Segoe UI Light"/>
                <a:cs typeface="Segoe UI Light"/>
              </a:rPr>
              <a:t>son aquellos que se ajustan a un esquema fijo, por lo que todos los datos tienen los mismos campos o propiedades. Los datos estructurados a menudo se almacenan en tablas de bases de datos con filas y columnas, y varias tablas pueden hacer referencia unas a otras mediante valores clave en un modelo </a:t>
            </a:r>
            <a:r>
              <a:rPr lang="es-ES" sz="200" b="0" i="1" strike="noStrike" cap="none" baseline="0">
                <a:solidFill>
                  <a:srgbClr val="505050"/>
                </a:solidFill>
                <a:effectLst/>
                <a:latin typeface="Segoe UI Light"/>
                <a:ea typeface="Segoe UI Light"/>
                <a:cs typeface="Segoe UI Light"/>
              </a:rPr>
              <a:t>relacional</a:t>
            </a:r>
            <a:r>
              <a:rPr lang="es-ES" sz="200" b="0" i="0" strike="noStrike" cap="none" baseline="0">
                <a:solidFill>
                  <a:srgbClr val="505050"/>
                </a:solidFill>
                <a:effectLst/>
                <a:latin typeface="Segoe UI Light"/>
                <a:ea typeface="Segoe UI Light"/>
                <a:cs typeface="Segoe UI Light"/>
              </a:rPr>
              <a:t>.</a:t>
            </a:r>
            <a:endParaRPr lang="en-US" sz="200">
              <a:solidFill>
                <a:srgbClr val="505050"/>
              </a:solidFill>
            </a:endParaRPr>
          </a:p>
          <a:p>
            <a:pPr marL="171450" indent="-171450">
              <a:buFont typeface="Arial" panose="020B0604020202020204" pitchFamily="34" charset="0"/>
              <a:buChar char="•"/>
            </a:pPr>
            <a:r>
              <a:rPr lang="es-ES" sz="200" b="0" i="0" strike="noStrike" cap="none" baseline="0">
                <a:solidFill>
                  <a:srgbClr val="505050"/>
                </a:solidFill>
                <a:effectLst/>
                <a:latin typeface="Segoe UI Light"/>
                <a:ea typeface="Segoe UI Light"/>
                <a:cs typeface="Segoe UI Light"/>
              </a:rPr>
              <a:t>Los </a:t>
            </a:r>
            <a:r>
              <a:rPr lang="es-ES" sz="200" b="1" i="0" strike="noStrike" cap="none" baseline="0">
                <a:solidFill>
                  <a:srgbClr val="505050"/>
                </a:solidFill>
                <a:effectLst/>
                <a:latin typeface="Segoe UI Light"/>
                <a:ea typeface="Segoe UI Light"/>
                <a:cs typeface="Segoe UI Light"/>
              </a:rPr>
              <a:t>datos </a:t>
            </a:r>
            <a:r>
              <a:rPr lang="es-ES" sz="200" b="0" i="0" strike="noStrike" cap="none" baseline="0">
                <a:solidFill>
                  <a:srgbClr val="505050"/>
                </a:solidFill>
                <a:effectLst/>
                <a:latin typeface="Segoe UI Light"/>
                <a:ea typeface="Segoe UI Light"/>
                <a:cs typeface="Segoe UI Light"/>
              </a:rPr>
              <a:t>semiestructurados</a:t>
            </a:r>
            <a:r>
              <a:rPr lang="es-ES" sz="900" b="0" i="0" strike="noStrike" cap="none" baseline="0">
                <a:solidFill>
                  <a:srgbClr val="000000"/>
                </a:solidFill>
                <a:effectLst/>
                <a:latin typeface="Consolas"/>
                <a:ea typeface="Consolas"/>
                <a:cs typeface="Consolas"/>
              </a:rPr>
              <a:t> son información que tiene cierta estructura, pero que permite alguna variación entre las instancias de entidad. Por ejemplo, aunque la mayoría de los clientes pueden tener una dirección de correo electrónico, podrían tener varias y otros clientes, ninguna.</a:t>
            </a:r>
          </a:p>
          <a:p>
            <a:pPr marL="171450" marR="0" lvl="0" indent="-171450" algn="l" defTabSz="914400" rtl="0" eaLnBrk="1" fontAlgn="auto" latinLnBrk="0" hangingPunct="1">
              <a:lnSpc>
                <a:spcPct val="90000"/>
              </a:lnSpc>
              <a:spcBef>
                <a:spcPct val="0"/>
              </a:spcBef>
              <a:spcAft>
                <a:spcPts val="333"/>
              </a:spcAft>
              <a:buClrTx/>
              <a:buSzTx/>
              <a:buFont typeface="Arial" panose="020B0604020202020204" pitchFamily="34" charset="0"/>
              <a:buChar char="•"/>
              <a:defRPr/>
            </a:pPr>
            <a:r>
              <a:rPr lang="es-ES" sz="200" b="0" i="0" strike="noStrike" cap="none" baseline="0">
                <a:solidFill>
                  <a:srgbClr val="505050"/>
                </a:solidFill>
                <a:effectLst/>
                <a:latin typeface="Segoe UI"/>
                <a:ea typeface="Segoe UI"/>
                <a:cs typeface="Segoe UI"/>
              </a:rPr>
              <a:t>Los datos </a:t>
            </a:r>
            <a:r>
              <a:rPr lang="es-ES" sz="200" b="1" i="0" strike="noStrike" cap="none" baseline="0">
                <a:solidFill>
                  <a:srgbClr val="505050"/>
                </a:solidFill>
                <a:effectLst/>
                <a:latin typeface="Segoe UI"/>
                <a:ea typeface="Segoe UI"/>
                <a:cs typeface="Segoe UI"/>
              </a:rPr>
              <a:t>no estructurados</a:t>
            </a:r>
            <a:r>
              <a:rPr lang="es-ES" sz="200" b="0" i="0" strike="noStrike" cap="none" baseline="0">
                <a:solidFill>
                  <a:srgbClr val="505050"/>
                </a:solidFill>
                <a:effectLst/>
                <a:latin typeface="Segoe UI"/>
                <a:ea typeface="Segoe UI"/>
                <a:cs typeface="Segoe UI"/>
              </a:rPr>
              <a:t> son los datos almacenados sin esquema para organizar valores discretos. Entre los ejemplos se incluyen documentos, texto de formato libre, imágenes, vídeos, secuencias de audio, etc.</a:t>
            </a:r>
          </a:p>
        </p:txBody>
      </p:sp>
      <p:sp>
        <p:nvSpPr>
          <p:cNvPr id="4" name="Header Placeholder 3"/>
          <p:cNvSpPr>
            <a:spLocks noGrp="1"/>
          </p:cNvSpPr>
          <p:nvPr>
            <p:ph type="hdr" sz="quarter" idx="6"/>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s-ES" sz="400" b="0" i="0" strike="noStrike" cap="none" baseline="0">
                <a:gradFill>
                  <a:gsLst>
                    <a:gs pos="0">
                      <a:srgbClr val="000000"/>
                    </a:gs>
                    <a:gs pos="100000">
                      <a:srgbClr val="000000"/>
                    </a:gs>
                  </a:gsLst>
                  <a:lin ang="5400000"/>
                  <a:tileRect l="-100000" t="-100000"/>
                </a:gradFill>
                <a:effectLst/>
                <a:latin typeface="Segoe UI"/>
                <a:ea typeface="Segoe UI"/>
                <a:cs typeface="Segoe UI"/>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t>7</a:t>
            </a:fld>
            <a:endParaRPr lang="en-US"/>
          </a:p>
        </p:txBody>
      </p:sp>
    </p:spTree>
    <p:extLst>
      <p:ext uri="{BB962C8B-B14F-4D97-AF65-F5344CB8AC3E}">
        <p14:creationId xmlns:p14="http://schemas.microsoft.com/office/powerpoint/2010/main" val="27794471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B97C0E-C5AE-2F93-1663-6B5ED966F4E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F89053F-F7F8-935E-E3F3-73E07109CF8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4485B57-F2F4-CD28-7BDB-5DB071DECE48}"/>
              </a:ext>
            </a:extLst>
          </p:cNvPr>
          <p:cNvSpPr>
            <a:spLocks noGrp="1"/>
          </p:cNvSpPr>
          <p:nvPr>
            <p:ph type="body" idx="1"/>
          </p:nvPr>
        </p:nvSpPr>
        <p:spPr/>
        <p:txBody>
          <a:bodyPr/>
          <a:lstStyle/>
          <a:p>
            <a:r>
              <a:rPr lang="es-ES" sz="1200" dirty="0">
                <a:solidFill>
                  <a:srgbClr val="1A1A1A"/>
                </a:solidFill>
              </a:rPr>
              <a:t>Todas las empresas buscan aumentar sus ingresos y obtener mayores ganancias. En este mercado competitivo, los datos son un recurso valioso. Cuando se analizan correctamente, los datos se pueden convertir en una gran cantidad de información útil que ayuda a tomar decisiones empresariales críticas.</a:t>
            </a:r>
            <a:endParaRPr lang="en-US" dirty="0"/>
          </a:p>
        </p:txBody>
      </p:sp>
      <p:sp>
        <p:nvSpPr>
          <p:cNvPr id="4" name="Slide Number Placeholder 3">
            <a:extLst>
              <a:ext uri="{FF2B5EF4-FFF2-40B4-BE49-F238E27FC236}">
                <a16:creationId xmlns:a16="http://schemas.microsoft.com/office/drawing/2014/main" id="{7BCBF245-289A-2628-0547-57D950359BB1}"/>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CD0D473-6F8B-429A-BB7C-5098394E138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62851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026751-15DC-D13E-503C-541708768B0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195B209-1334-89F8-82AB-5023E85E21C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80F3163-4F9E-1BC8-9ABE-B1969FBD2B68}"/>
              </a:ext>
            </a:extLst>
          </p:cNvPr>
          <p:cNvSpPr>
            <a:spLocks noGrp="1"/>
          </p:cNvSpPr>
          <p:nvPr>
            <p:ph type="body" idx="1"/>
          </p:nvPr>
        </p:nvSpPr>
        <p:spPr/>
        <p:txBody>
          <a:bodyPr/>
          <a:lstStyle/>
          <a:p>
            <a:r>
              <a:rPr lang="es-ES" sz="1200" dirty="0">
                <a:solidFill>
                  <a:srgbClr val="1A1A1A"/>
                </a:solidFill>
              </a:rPr>
              <a:t>Todas las empresas buscan aumentar sus ingresos y obtener mayores ganancias. En este mercado competitivo, los datos son un recurso valioso. Cuando se analizan correctamente, los datos se pueden convertir en una gran cantidad de información útil que ayuda a tomar decisiones empresariales críticas.</a:t>
            </a:r>
            <a:endParaRPr lang="en-US" dirty="0"/>
          </a:p>
        </p:txBody>
      </p:sp>
      <p:sp>
        <p:nvSpPr>
          <p:cNvPr id="4" name="Slide Number Placeholder 3">
            <a:extLst>
              <a:ext uri="{FF2B5EF4-FFF2-40B4-BE49-F238E27FC236}">
                <a16:creationId xmlns:a16="http://schemas.microsoft.com/office/drawing/2014/main" id="{A6070E55-87D3-4F3E-BC26-9B48E0D764D0}"/>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CD0D473-6F8B-429A-BB7C-5098394E138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823373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sz="1200" b="1" i="0" kern="1200" dirty="0">
                <a:solidFill>
                  <a:schemeClr val="tx1"/>
                </a:solidFill>
                <a:effectLst/>
                <a:latin typeface="+mn-lt"/>
                <a:ea typeface="+mn-ea"/>
                <a:cs typeface="+mn-cs"/>
              </a:rPr>
              <a:t>Formatos de archivo optimizados</a:t>
            </a:r>
          </a:p>
          <a:p>
            <a:r>
              <a:rPr lang="es-ES" sz="1200" b="0" i="0" kern="1200" dirty="0">
                <a:solidFill>
                  <a:schemeClr val="tx1"/>
                </a:solidFill>
                <a:effectLst/>
                <a:latin typeface="+mn-lt"/>
                <a:ea typeface="+mn-ea"/>
                <a:cs typeface="+mn-cs"/>
              </a:rPr>
              <a:t>Aunque los formatos legibles para datos estructurados y semiestructurados pueden ser útiles, normalmente no están optimizados para el procesamiento o el espacio de almacenamiento. Con el paso del tiempo, se han desarrollado algunos formatos de archivo especializados que permiten la compresión, la indexación y un almacenamiento y procesamiento eficientes.</a:t>
            </a:r>
          </a:p>
          <a:p>
            <a:r>
              <a:rPr lang="es-ES" sz="1200" b="0" i="0" kern="1200" dirty="0">
                <a:solidFill>
                  <a:schemeClr val="tx1"/>
                </a:solidFill>
                <a:effectLst/>
                <a:latin typeface="+mn-lt"/>
                <a:ea typeface="+mn-ea"/>
                <a:cs typeface="+mn-cs"/>
              </a:rPr>
              <a:t>Algunos formatos de archivo optimizados comunes que puede ver son </a:t>
            </a:r>
            <a:r>
              <a:rPr lang="es-ES" sz="1200" b="0" i="1" kern="1200" dirty="0" err="1">
                <a:solidFill>
                  <a:schemeClr val="tx1"/>
                </a:solidFill>
                <a:effectLst/>
                <a:latin typeface="+mn-lt"/>
                <a:ea typeface="+mn-ea"/>
                <a:cs typeface="+mn-cs"/>
              </a:rPr>
              <a:t>Avro</a:t>
            </a:r>
            <a:r>
              <a:rPr lang="es-ES" sz="1200" b="0" i="0" kern="1200" dirty="0">
                <a:solidFill>
                  <a:schemeClr val="tx1"/>
                </a:solidFill>
                <a:effectLst/>
                <a:latin typeface="+mn-lt"/>
                <a:ea typeface="+mn-ea"/>
                <a:cs typeface="+mn-cs"/>
              </a:rPr>
              <a:t>, </a:t>
            </a:r>
            <a:r>
              <a:rPr lang="es-ES" sz="1200" b="0" i="1" kern="1200" dirty="0">
                <a:solidFill>
                  <a:schemeClr val="tx1"/>
                </a:solidFill>
                <a:effectLst/>
                <a:latin typeface="+mn-lt"/>
                <a:ea typeface="+mn-ea"/>
                <a:cs typeface="+mn-cs"/>
              </a:rPr>
              <a:t>ORC</a:t>
            </a:r>
            <a:r>
              <a:rPr lang="es-ES" sz="1200" b="0" i="0" kern="1200" dirty="0">
                <a:solidFill>
                  <a:schemeClr val="tx1"/>
                </a:solidFill>
                <a:effectLst/>
                <a:latin typeface="+mn-lt"/>
                <a:ea typeface="+mn-ea"/>
                <a:cs typeface="+mn-cs"/>
              </a:rPr>
              <a:t> y </a:t>
            </a:r>
            <a:r>
              <a:rPr lang="es-ES" sz="1200" b="0" i="1" kern="1200" dirty="0" err="1">
                <a:solidFill>
                  <a:schemeClr val="tx1"/>
                </a:solidFill>
                <a:effectLst/>
                <a:latin typeface="+mn-lt"/>
                <a:ea typeface="+mn-ea"/>
                <a:cs typeface="+mn-cs"/>
              </a:rPr>
              <a:t>Parquet</a:t>
            </a:r>
            <a:r>
              <a:rPr lang="es-ES" sz="1200" b="0" i="0" kern="1200" dirty="0">
                <a:solidFill>
                  <a:schemeClr val="tx1"/>
                </a:solidFill>
                <a:effectLst/>
                <a:latin typeface="+mn-lt"/>
                <a:ea typeface="+mn-ea"/>
                <a:cs typeface="+mn-cs"/>
              </a:rPr>
              <a:t>:</a:t>
            </a:r>
          </a:p>
          <a:p>
            <a:r>
              <a:rPr lang="es-ES" sz="1200" b="0" i="1" kern="1200" dirty="0" err="1">
                <a:solidFill>
                  <a:schemeClr val="tx1"/>
                </a:solidFill>
                <a:effectLst/>
                <a:latin typeface="+mn-lt"/>
                <a:ea typeface="+mn-ea"/>
                <a:cs typeface="+mn-cs"/>
              </a:rPr>
              <a:t>Avro</a:t>
            </a:r>
            <a:r>
              <a:rPr lang="es-ES" sz="1200" b="0" i="0" kern="1200" dirty="0">
                <a:solidFill>
                  <a:schemeClr val="tx1"/>
                </a:solidFill>
                <a:effectLst/>
                <a:latin typeface="+mn-lt"/>
                <a:ea typeface="+mn-ea"/>
                <a:cs typeface="+mn-cs"/>
              </a:rPr>
              <a:t> es un formato basado en filas. creado por Apache. Cada registro contiene un encabezado que describe la estructura de los datos en ese registro. Este encabezado se almacena como JSON. Los datos, por su parte, se almacenan como información binaria. Una aplicación usa la información del encabezado para analizar los datos binarios y extraer los campos que contienen. </a:t>
            </a:r>
            <a:r>
              <a:rPr lang="es-ES" sz="1200" b="0" i="0" kern="1200" dirty="0" err="1">
                <a:solidFill>
                  <a:schemeClr val="tx1"/>
                </a:solidFill>
                <a:effectLst/>
                <a:latin typeface="+mn-lt"/>
                <a:ea typeface="+mn-ea"/>
                <a:cs typeface="+mn-cs"/>
              </a:rPr>
              <a:t>Avro</a:t>
            </a:r>
            <a:r>
              <a:rPr lang="es-ES" sz="1200" b="0" i="0" kern="1200" dirty="0">
                <a:solidFill>
                  <a:schemeClr val="tx1"/>
                </a:solidFill>
                <a:effectLst/>
                <a:latin typeface="+mn-lt"/>
                <a:ea typeface="+mn-ea"/>
                <a:cs typeface="+mn-cs"/>
              </a:rPr>
              <a:t> es un formato adecuado para comprimir datos y reducir los requisitos de almacenamiento y ancho de banda de red.</a:t>
            </a:r>
          </a:p>
          <a:p>
            <a:r>
              <a:rPr lang="es-ES" sz="1200" b="0" i="1" kern="1200" dirty="0">
                <a:solidFill>
                  <a:schemeClr val="tx1"/>
                </a:solidFill>
                <a:effectLst/>
                <a:latin typeface="+mn-lt"/>
                <a:ea typeface="+mn-ea"/>
                <a:cs typeface="+mn-cs"/>
              </a:rPr>
              <a:t>ORC</a:t>
            </a:r>
            <a:r>
              <a:rPr lang="es-ES" sz="1200" b="0" i="0" kern="1200" dirty="0">
                <a:solidFill>
                  <a:schemeClr val="tx1"/>
                </a:solidFill>
                <a:effectLst/>
                <a:latin typeface="+mn-lt"/>
                <a:ea typeface="+mn-ea"/>
                <a:cs typeface="+mn-cs"/>
              </a:rPr>
              <a:t> (formato columnar de fila optimizado) organiza los datos en columnas en lugar de filas. Lo desarrolló </a:t>
            </a:r>
            <a:r>
              <a:rPr lang="es-ES" sz="1200" b="0" i="0" kern="1200" dirty="0" err="1">
                <a:solidFill>
                  <a:schemeClr val="tx1"/>
                </a:solidFill>
                <a:effectLst/>
                <a:latin typeface="+mn-lt"/>
                <a:ea typeface="+mn-ea"/>
                <a:cs typeface="+mn-cs"/>
              </a:rPr>
              <a:t>HortonWorks</a:t>
            </a:r>
            <a:r>
              <a:rPr lang="es-ES" sz="1200" b="0" i="0" kern="1200" dirty="0">
                <a:solidFill>
                  <a:schemeClr val="tx1"/>
                </a:solidFill>
                <a:effectLst/>
                <a:latin typeface="+mn-lt"/>
                <a:ea typeface="+mn-ea"/>
                <a:cs typeface="+mn-cs"/>
              </a:rPr>
              <a:t> para optimizar las operaciones de lectura y escritura en Apache </a:t>
            </a:r>
            <a:r>
              <a:rPr lang="es-ES" sz="1200" b="0" i="0" kern="1200" dirty="0" err="1">
                <a:solidFill>
                  <a:schemeClr val="tx1"/>
                </a:solidFill>
                <a:effectLst/>
                <a:latin typeface="+mn-lt"/>
                <a:ea typeface="+mn-ea"/>
                <a:cs typeface="+mn-cs"/>
              </a:rPr>
              <a:t>Hive</a:t>
            </a:r>
            <a:r>
              <a:rPr lang="es-ES" sz="1200" b="0" i="0" kern="1200" dirty="0">
                <a:solidFill>
                  <a:schemeClr val="tx1"/>
                </a:solidFill>
                <a:effectLst/>
                <a:latin typeface="+mn-lt"/>
                <a:ea typeface="+mn-ea"/>
                <a:cs typeface="+mn-cs"/>
              </a:rPr>
              <a:t> (</a:t>
            </a:r>
            <a:r>
              <a:rPr lang="es-ES" sz="1200" b="0" i="0" kern="1200" dirty="0" err="1">
                <a:solidFill>
                  <a:schemeClr val="tx1"/>
                </a:solidFill>
                <a:effectLst/>
                <a:latin typeface="+mn-lt"/>
                <a:ea typeface="+mn-ea"/>
                <a:cs typeface="+mn-cs"/>
              </a:rPr>
              <a:t>Hive</a:t>
            </a:r>
            <a:r>
              <a:rPr lang="es-ES" sz="1200" b="0" i="0" kern="1200" dirty="0">
                <a:solidFill>
                  <a:schemeClr val="tx1"/>
                </a:solidFill>
                <a:effectLst/>
                <a:latin typeface="+mn-lt"/>
                <a:ea typeface="+mn-ea"/>
                <a:cs typeface="+mn-cs"/>
              </a:rPr>
              <a:t> es un sistema de almacenamiento de datos que admite resúmenes de datos rápidos y consultas en grandes conjuntos de datos). Un archivo ORC contiene </a:t>
            </a:r>
            <a:r>
              <a:rPr lang="es-ES" sz="1200" b="0" i="1" kern="1200" dirty="0">
                <a:solidFill>
                  <a:schemeClr val="tx1"/>
                </a:solidFill>
                <a:effectLst/>
                <a:latin typeface="+mn-lt"/>
                <a:ea typeface="+mn-ea"/>
                <a:cs typeface="+mn-cs"/>
              </a:rPr>
              <a:t>franjas</a:t>
            </a:r>
            <a:r>
              <a:rPr lang="es-ES" sz="1200" b="0" i="0" kern="1200" dirty="0">
                <a:solidFill>
                  <a:schemeClr val="tx1"/>
                </a:solidFill>
                <a:effectLst/>
                <a:latin typeface="+mn-lt"/>
                <a:ea typeface="+mn-ea"/>
                <a:cs typeface="+mn-cs"/>
              </a:rPr>
              <a:t> de datos. Cada franja contiene los datos de una columna o de un conjunto de columnas. Una franja contiene un índice de las filas de dicha franja, los datos de cada fila y un pie de página que contiene información estadística (</a:t>
            </a:r>
            <a:r>
              <a:rPr lang="es-ES" sz="1200" b="0" i="0" kern="1200" dirty="0" err="1">
                <a:solidFill>
                  <a:schemeClr val="tx1"/>
                </a:solidFill>
                <a:effectLst/>
                <a:latin typeface="+mn-lt"/>
                <a:ea typeface="+mn-ea"/>
                <a:cs typeface="+mn-cs"/>
              </a:rPr>
              <a:t>count</a:t>
            </a:r>
            <a:r>
              <a:rPr lang="es-ES" sz="1200" b="0" i="0" kern="1200" dirty="0">
                <a:solidFill>
                  <a:schemeClr val="tx1"/>
                </a:solidFill>
                <a:effectLst/>
                <a:latin typeface="+mn-lt"/>
                <a:ea typeface="+mn-ea"/>
                <a:cs typeface="+mn-cs"/>
              </a:rPr>
              <a:t>, sum, </a:t>
            </a:r>
            <a:r>
              <a:rPr lang="es-ES" sz="1200" b="0" i="0" kern="1200" dirty="0" err="1">
                <a:solidFill>
                  <a:schemeClr val="tx1"/>
                </a:solidFill>
                <a:effectLst/>
                <a:latin typeface="+mn-lt"/>
                <a:ea typeface="+mn-ea"/>
                <a:cs typeface="+mn-cs"/>
              </a:rPr>
              <a:t>max</a:t>
            </a:r>
            <a:r>
              <a:rPr lang="es-ES" sz="1200" b="0" i="0" kern="1200" dirty="0">
                <a:solidFill>
                  <a:schemeClr val="tx1"/>
                </a:solidFill>
                <a:effectLst/>
                <a:latin typeface="+mn-lt"/>
                <a:ea typeface="+mn-ea"/>
                <a:cs typeface="+mn-cs"/>
              </a:rPr>
              <a:t>, min, etc.) de cada columna.</a:t>
            </a:r>
          </a:p>
          <a:p>
            <a:r>
              <a:rPr lang="es-ES" sz="1200" b="0" i="1" kern="1200" dirty="0" err="1">
                <a:solidFill>
                  <a:schemeClr val="tx1"/>
                </a:solidFill>
                <a:effectLst/>
                <a:latin typeface="+mn-lt"/>
                <a:ea typeface="+mn-ea"/>
                <a:cs typeface="+mn-cs"/>
              </a:rPr>
              <a:t>Parquet</a:t>
            </a:r>
            <a:r>
              <a:rPr lang="es-ES" sz="1200" b="0" i="0" kern="1200" dirty="0">
                <a:solidFill>
                  <a:schemeClr val="tx1"/>
                </a:solidFill>
                <a:effectLst/>
                <a:latin typeface="+mn-lt"/>
                <a:ea typeface="+mn-ea"/>
                <a:cs typeface="+mn-cs"/>
              </a:rPr>
              <a:t> es otro formato de datos en columnas. Lo creó Cloudera y X. Un archivo </a:t>
            </a:r>
            <a:r>
              <a:rPr lang="es-ES" sz="1200" b="0" i="0" kern="1200" dirty="0" err="1">
                <a:solidFill>
                  <a:schemeClr val="tx1"/>
                </a:solidFill>
                <a:effectLst/>
                <a:latin typeface="+mn-lt"/>
                <a:ea typeface="+mn-ea"/>
                <a:cs typeface="+mn-cs"/>
              </a:rPr>
              <a:t>Parquet</a:t>
            </a:r>
            <a:r>
              <a:rPr lang="es-ES" sz="1200" b="0" i="0" kern="1200" dirty="0">
                <a:solidFill>
                  <a:schemeClr val="tx1"/>
                </a:solidFill>
                <a:effectLst/>
                <a:latin typeface="+mn-lt"/>
                <a:ea typeface="+mn-ea"/>
                <a:cs typeface="+mn-cs"/>
              </a:rPr>
              <a:t> contiene grupos de filas. Los datos de cada columna se almacenan juntos en el mismo grupo de filas. Cada grupo de filas contiene uno o varios fragmentos de datos. Un archivo </a:t>
            </a:r>
            <a:r>
              <a:rPr lang="es-ES" sz="1200" b="0" i="0" kern="1200" dirty="0" err="1">
                <a:solidFill>
                  <a:schemeClr val="tx1"/>
                </a:solidFill>
                <a:effectLst/>
                <a:latin typeface="+mn-lt"/>
                <a:ea typeface="+mn-ea"/>
                <a:cs typeface="+mn-cs"/>
              </a:rPr>
              <a:t>Parquet</a:t>
            </a:r>
            <a:r>
              <a:rPr lang="es-ES" sz="1200" b="0" i="0" kern="1200" dirty="0">
                <a:solidFill>
                  <a:schemeClr val="tx1"/>
                </a:solidFill>
                <a:effectLst/>
                <a:latin typeface="+mn-lt"/>
                <a:ea typeface="+mn-ea"/>
                <a:cs typeface="+mn-cs"/>
              </a:rPr>
              <a:t> incluye metadatos que describen el conjunto de filas que hay en cada fragmento. Una aplicación puede usar estos metadatos para localizar rápidamente el fragmento correcto para un conjunto determinado de filas y, a continuación, para recuperar los datos de las columnas especificadas relativos a esas filas. </a:t>
            </a:r>
            <a:r>
              <a:rPr lang="es-ES" sz="1200" b="0" i="0" kern="1200" dirty="0" err="1">
                <a:solidFill>
                  <a:schemeClr val="tx1"/>
                </a:solidFill>
                <a:effectLst/>
                <a:latin typeface="+mn-lt"/>
                <a:ea typeface="+mn-ea"/>
                <a:cs typeface="+mn-cs"/>
              </a:rPr>
              <a:t>Parquet</a:t>
            </a:r>
            <a:r>
              <a:rPr lang="es-ES" sz="1200" b="0" i="0" kern="1200" dirty="0">
                <a:solidFill>
                  <a:schemeClr val="tx1"/>
                </a:solidFill>
                <a:effectLst/>
                <a:latin typeface="+mn-lt"/>
                <a:ea typeface="+mn-ea"/>
                <a:cs typeface="+mn-cs"/>
              </a:rPr>
              <a:t> destaca por almacenar y procesar tipos de datos anidados de forma eficaz. Admite esquemas de compresión y codificación muy eficaces.</a:t>
            </a:r>
          </a:p>
          <a:p>
            <a:br>
              <a:rPr lang="es-ES" sz="1200" b="0" i="0" kern="1200" dirty="0">
                <a:solidFill>
                  <a:schemeClr val="tx1"/>
                </a:solidFill>
                <a:effectLst/>
                <a:latin typeface="+mn-lt"/>
                <a:ea typeface="+mn-ea"/>
                <a:cs typeface="+mn-cs"/>
              </a:rPr>
            </a:br>
            <a:endParaRPr lang="en-US" dirty="0"/>
          </a:p>
        </p:txBody>
      </p:sp>
      <p:sp>
        <p:nvSpPr>
          <p:cNvPr id="4" name="Slide Number Placeholder 3"/>
          <p:cNvSpPr>
            <a:spLocks noGrp="1"/>
          </p:cNvSpPr>
          <p:nvPr>
            <p:ph type="sldNum" sz="quarter" idx="5"/>
          </p:nvPr>
        </p:nvSpPr>
        <p:spPr/>
        <p:txBody>
          <a:bodyPr/>
          <a:lstStyle/>
          <a:p>
            <a:fld id="{6CD0D473-6F8B-429A-BB7C-5098394E1386}" type="slidenum">
              <a:rPr lang="en-US" smtClean="0"/>
              <a:t>11</a:t>
            </a:fld>
            <a:endParaRPr lang="en-US"/>
          </a:p>
        </p:txBody>
      </p:sp>
    </p:spTree>
    <p:extLst>
      <p:ext uri="{BB962C8B-B14F-4D97-AF65-F5344CB8AC3E}">
        <p14:creationId xmlns:p14="http://schemas.microsoft.com/office/powerpoint/2010/main" val="239460048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svg"/><Relationship Id="rId7" Type="http://schemas.openxmlformats.org/officeDocument/2006/relationships/image" Target="../media/image7.svg"/><Relationship Id="rId12"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6.png"/><Relationship Id="rId11" Type="http://schemas.openxmlformats.org/officeDocument/2006/relationships/image" Target="../media/image11.svg"/><Relationship Id="rId5" Type="http://schemas.openxmlformats.org/officeDocument/2006/relationships/image" Target="../media/image5.sv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sv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2.png"/><Relationship Id="rId7" Type="http://schemas.openxmlformats.org/officeDocument/2006/relationships/image" Target="../media/image19.png"/><Relationship Id="rId12" Type="http://schemas.openxmlformats.org/officeDocument/2006/relationships/image" Target="../media/image24.svg"/><Relationship Id="rId2" Type="http://schemas.openxmlformats.org/officeDocument/2006/relationships/image" Target="../media/image12.png"/><Relationship Id="rId1" Type="http://schemas.openxmlformats.org/officeDocument/2006/relationships/slideMaster" Target="../slideMasters/slideMaster1.xml"/><Relationship Id="rId6" Type="http://schemas.openxmlformats.org/officeDocument/2006/relationships/image" Target="../media/image5.svg"/><Relationship Id="rId11" Type="http://schemas.openxmlformats.org/officeDocument/2006/relationships/image" Target="../media/image23.png"/><Relationship Id="rId5" Type="http://schemas.openxmlformats.org/officeDocument/2006/relationships/image" Target="../media/image4.png"/><Relationship Id="rId10" Type="http://schemas.openxmlformats.org/officeDocument/2006/relationships/image" Target="../media/image22.svg"/><Relationship Id="rId4" Type="http://schemas.openxmlformats.org/officeDocument/2006/relationships/image" Target="../media/image3.svg"/><Relationship Id="rId9" Type="http://schemas.openxmlformats.org/officeDocument/2006/relationships/image" Target="../media/image21.png"/></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svg"/><Relationship Id="rId7" Type="http://schemas.openxmlformats.org/officeDocument/2006/relationships/image" Target="../media/image7.svg"/><Relationship Id="rId12"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6.png"/><Relationship Id="rId11" Type="http://schemas.openxmlformats.org/officeDocument/2006/relationships/image" Target="../media/image11.svg"/><Relationship Id="rId5" Type="http://schemas.openxmlformats.org/officeDocument/2006/relationships/image" Target="../media/image5.sv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svg"/></Relationships>
</file>

<file path=ppt/slideLayouts/_rels/slideLayout30.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3.svg"/><Relationship Id="rId7" Type="http://schemas.openxmlformats.org/officeDocument/2006/relationships/image" Target="../media/image21.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12.png"/><Relationship Id="rId5" Type="http://schemas.openxmlformats.org/officeDocument/2006/relationships/image" Target="../media/image5.svg"/><Relationship Id="rId10" Type="http://schemas.openxmlformats.org/officeDocument/2006/relationships/image" Target="../media/image27.svg"/><Relationship Id="rId4" Type="http://schemas.openxmlformats.org/officeDocument/2006/relationships/image" Target="../media/image4.png"/><Relationship Id="rId9" Type="http://schemas.openxmlformats.org/officeDocument/2006/relationships/image" Target="../media/image26.png"/></Relationships>
</file>

<file path=ppt/slideLayouts/_rels/slideLayout31.xml.rels><?xml version="1.0" encoding="UTF-8" standalone="yes"?>
<Relationships xmlns="http://schemas.openxmlformats.org/package/2006/relationships"><Relationship Id="rId8" Type="http://schemas.openxmlformats.org/officeDocument/2006/relationships/image" Target="../media/image29.svg"/><Relationship Id="rId3" Type="http://schemas.openxmlformats.org/officeDocument/2006/relationships/image" Target="../media/image3.svg"/><Relationship Id="rId7" Type="http://schemas.openxmlformats.org/officeDocument/2006/relationships/image" Target="../media/image28.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12.png"/><Relationship Id="rId5" Type="http://schemas.openxmlformats.org/officeDocument/2006/relationships/image" Target="../media/image5.svg"/><Relationship Id="rId10" Type="http://schemas.openxmlformats.org/officeDocument/2006/relationships/image" Target="../media/image27.svg"/><Relationship Id="rId4" Type="http://schemas.openxmlformats.org/officeDocument/2006/relationships/image" Target="../media/image4.png"/><Relationship Id="rId9" Type="http://schemas.openxmlformats.org/officeDocument/2006/relationships/image" Target="../media/image26.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30.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svg"/><Relationship Id="rId7" Type="http://schemas.openxmlformats.org/officeDocument/2006/relationships/image" Target="../media/image7.svg"/><Relationship Id="rId12"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6.png"/><Relationship Id="rId11" Type="http://schemas.openxmlformats.org/officeDocument/2006/relationships/image" Target="../media/image11.svg"/><Relationship Id="rId5" Type="http://schemas.openxmlformats.org/officeDocument/2006/relationships/image" Target="../media/image5.sv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sv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6.svg"/><Relationship Id="rId7" Type="http://schemas.openxmlformats.org/officeDocument/2006/relationships/image" Target="../media/image38.svg"/><Relationship Id="rId12"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Master" Target="../slideMasters/slideMaster2.xml"/><Relationship Id="rId6" Type="http://schemas.openxmlformats.org/officeDocument/2006/relationships/image" Target="../media/image6.png"/><Relationship Id="rId11" Type="http://schemas.openxmlformats.org/officeDocument/2006/relationships/image" Target="../media/image39.svg"/><Relationship Id="rId5" Type="http://schemas.openxmlformats.org/officeDocument/2006/relationships/image" Target="../media/image37.sv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svg"/></Relationships>
</file>

<file path=ppt/slideLayouts/_rels/slideLayout4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6.svg"/><Relationship Id="rId7" Type="http://schemas.openxmlformats.org/officeDocument/2006/relationships/image" Target="../media/image38.svg"/><Relationship Id="rId12"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Master" Target="../slideMasters/slideMaster2.xml"/><Relationship Id="rId6" Type="http://schemas.openxmlformats.org/officeDocument/2006/relationships/image" Target="../media/image6.png"/><Relationship Id="rId11" Type="http://schemas.openxmlformats.org/officeDocument/2006/relationships/image" Target="../media/image39.svg"/><Relationship Id="rId5" Type="http://schemas.openxmlformats.org/officeDocument/2006/relationships/image" Target="../media/image37.sv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svg"/></Relationships>
</file>

<file path=ppt/slideLayouts/_rels/slideLayout4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6.svg"/><Relationship Id="rId7" Type="http://schemas.openxmlformats.org/officeDocument/2006/relationships/image" Target="../media/image38.svg"/><Relationship Id="rId12"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Master" Target="../slideMasters/slideMaster2.xml"/><Relationship Id="rId6" Type="http://schemas.openxmlformats.org/officeDocument/2006/relationships/image" Target="../media/image6.png"/><Relationship Id="rId11" Type="http://schemas.openxmlformats.org/officeDocument/2006/relationships/image" Target="../media/image39.svg"/><Relationship Id="rId5" Type="http://schemas.openxmlformats.org/officeDocument/2006/relationships/image" Target="../media/image37.sv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svg"/></Relationships>
</file>

<file path=ppt/slideLayouts/_rels/slideLayout45.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40.svg"/><Relationship Id="rId7" Type="http://schemas.openxmlformats.org/officeDocument/2006/relationships/image" Target="../media/image41.svg"/><Relationship Id="rId2" Type="http://schemas.openxmlformats.org/officeDocument/2006/relationships/image" Target="../media/image13.png"/><Relationship Id="rId1" Type="http://schemas.openxmlformats.org/officeDocument/2006/relationships/slideMaster" Target="../slideMasters/slideMaster2.xml"/><Relationship Id="rId6" Type="http://schemas.openxmlformats.org/officeDocument/2006/relationships/image" Target="../media/image15.png"/><Relationship Id="rId5" Type="http://schemas.openxmlformats.org/officeDocument/2006/relationships/image" Target="../media/image38.svg"/><Relationship Id="rId10" Type="http://schemas.openxmlformats.org/officeDocument/2006/relationships/image" Target="../media/image39.svg"/><Relationship Id="rId4" Type="http://schemas.openxmlformats.org/officeDocument/2006/relationships/image" Target="../media/image6.png"/><Relationship Id="rId9" Type="http://schemas.openxmlformats.org/officeDocument/2006/relationships/image" Target="../media/image10.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4.svg"/><Relationship Id="rId7" Type="http://schemas.openxmlformats.org/officeDocument/2006/relationships/image" Target="../media/image16.svg"/><Relationship Id="rId2" Type="http://schemas.openxmlformats.org/officeDocument/2006/relationships/image" Target="../media/image13.png"/><Relationship Id="rId1" Type="http://schemas.openxmlformats.org/officeDocument/2006/relationships/slideMaster" Target="../slideMasters/slideMaster1.xml"/><Relationship Id="rId6" Type="http://schemas.openxmlformats.org/officeDocument/2006/relationships/image" Target="../media/image15.png"/><Relationship Id="rId5" Type="http://schemas.openxmlformats.org/officeDocument/2006/relationships/image" Target="../media/image7.svg"/><Relationship Id="rId10" Type="http://schemas.openxmlformats.org/officeDocument/2006/relationships/image" Target="../media/image11.svg"/><Relationship Id="rId4" Type="http://schemas.openxmlformats.org/officeDocument/2006/relationships/image" Target="../media/image6.png"/><Relationship Id="rId9" Type="http://schemas.openxmlformats.org/officeDocument/2006/relationships/image" Target="../media/image10.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8" Type="http://schemas.openxmlformats.org/officeDocument/2006/relationships/image" Target="../media/image42.svg"/><Relationship Id="rId3" Type="http://schemas.openxmlformats.org/officeDocument/2006/relationships/image" Target="../media/image2.png"/><Relationship Id="rId7" Type="http://schemas.openxmlformats.org/officeDocument/2006/relationships/image" Target="../media/image19.png"/><Relationship Id="rId12" Type="http://schemas.openxmlformats.org/officeDocument/2006/relationships/image" Target="../media/image43.svg"/><Relationship Id="rId2" Type="http://schemas.openxmlformats.org/officeDocument/2006/relationships/image" Target="../media/image12.png"/><Relationship Id="rId1" Type="http://schemas.openxmlformats.org/officeDocument/2006/relationships/slideMaster" Target="../slideMasters/slideMaster2.xml"/><Relationship Id="rId6" Type="http://schemas.openxmlformats.org/officeDocument/2006/relationships/image" Target="../media/image37.svg"/><Relationship Id="rId11" Type="http://schemas.openxmlformats.org/officeDocument/2006/relationships/image" Target="../media/image23.png"/><Relationship Id="rId5" Type="http://schemas.openxmlformats.org/officeDocument/2006/relationships/image" Target="../media/image4.png"/><Relationship Id="rId10" Type="http://schemas.openxmlformats.org/officeDocument/2006/relationships/image" Target="../media/image22.svg"/><Relationship Id="rId4" Type="http://schemas.openxmlformats.org/officeDocument/2006/relationships/image" Target="../media/image36.svg"/><Relationship Id="rId9" Type="http://schemas.openxmlformats.org/officeDocument/2006/relationships/image" Target="../media/image2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8" Type="http://schemas.openxmlformats.org/officeDocument/2006/relationships/image" Target="../media/image44.svg"/><Relationship Id="rId3" Type="http://schemas.openxmlformats.org/officeDocument/2006/relationships/image" Target="../media/image36.svg"/><Relationship Id="rId7" Type="http://schemas.openxmlformats.org/officeDocument/2006/relationships/image" Target="../media/image21.png"/><Relationship Id="rId2" Type="http://schemas.openxmlformats.org/officeDocument/2006/relationships/image" Target="../media/image2.png"/><Relationship Id="rId1" Type="http://schemas.openxmlformats.org/officeDocument/2006/relationships/slideMaster" Target="../slideMasters/slideMaster2.xml"/><Relationship Id="rId6" Type="http://schemas.openxmlformats.org/officeDocument/2006/relationships/image" Target="../media/image12.png"/><Relationship Id="rId5" Type="http://schemas.openxmlformats.org/officeDocument/2006/relationships/image" Target="../media/image37.svg"/><Relationship Id="rId10" Type="http://schemas.openxmlformats.org/officeDocument/2006/relationships/image" Target="../media/image45.svg"/><Relationship Id="rId4" Type="http://schemas.openxmlformats.org/officeDocument/2006/relationships/image" Target="../media/image4.png"/><Relationship Id="rId9" Type="http://schemas.openxmlformats.org/officeDocument/2006/relationships/image" Target="../media/image26.png"/></Relationships>
</file>

<file path=ppt/slideLayouts/_rels/slideLayout71.xml.rels><?xml version="1.0" encoding="UTF-8" standalone="yes"?>
<Relationships xmlns="http://schemas.openxmlformats.org/package/2006/relationships"><Relationship Id="rId8" Type="http://schemas.openxmlformats.org/officeDocument/2006/relationships/image" Target="../media/image29.svg"/><Relationship Id="rId3" Type="http://schemas.openxmlformats.org/officeDocument/2006/relationships/image" Target="../media/image36.svg"/><Relationship Id="rId7" Type="http://schemas.openxmlformats.org/officeDocument/2006/relationships/image" Target="../media/image28.png"/><Relationship Id="rId2" Type="http://schemas.openxmlformats.org/officeDocument/2006/relationships/image" Target="../media/image2.png"/><Relationship Id="rId1" Type="http://schemas.openxmlformats.org/officeDocument/2006/relationships/slideMaster" Target="../slideMasters/slideMaster2.xml"/><Relationship Id="rId6" Type="http://schemas.openxmlformats.org/officeDocument/2006/relationships/image" Target="../media/image12.png"/><Relationship Id="rId5" Type="http://schemas.openxmlformats.org/officeDocument/2006/relationships/image" Target="../media/image37.svg"/><Relationship Id="rId10" Type="http://schemas.openxmlformats.org/officeDocument/2006/relationships/image" Target="../media/image45.svg"/><Relationship Id="rId4" Type="http://schemas.openxmlformats.org/officeDocument/2006/relationships/image" Target="../media/image4.png"/><Relationship Id="rId9" Type="http://schemas.openxmlformats.org/officeDocument/2006/relationships/image" Target="../media/image26.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3"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2" y="3878574"/>
            <a:ext cx="7171337" cy="1792326"/>
          </a:xfrm>
          <a:noFill/>
        </p:spPr>
        <p:txBody>
          <a:bodyPr lIns="164592" tIns="109728" rIns="164592" bIns="109728">
            <a:noAutofit/>
          </a:bodyPr>
          <a:lstStyle>
            <a:lvl1pPr marL="0" indent="0">
              <a:spcBef>
                <a:spcPts val="0"/>
              </a:spcBef>
              <a:buNone/>
              <a:defRPr sz="3136"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p:nvPicPr>
        <p:blipFill>
          <a:blip r:embed="rId2"/>
          <a:stretch>
            <a:fillRect/>
          </a:stretch>
        </p:blipFill>
        <p:spPr bwMode="black">
          <a:xfrm>
            <a:off x="451633" y="470067"/>
            <a:ext cx="1423303" cy="304828"/>
          </a:xfrm>
          <a:prstGeom prst="rect">
            <a:avLst/>
          </a:prstGeom>
        </p:spPr>
      </p:pic>
    </p:spTree>
    <p:extLst>
      <p:ext uri="{BB962C8B-B14F-4D97-AF65-F5344CB8AC3E}">
        <p14:creationId xmlns:p14="http://schemas.microsoft.com/office/powerpoint/2010/main" val="15222401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7644"/>
            <a:ext cx="5378548" cy="2115402"/>
          </a:xfrm>
        </p:spPr>
        <p:txBody>
          <a:bodyPr wrap="square">
            <a:spAutoFit/>
          </a:bodyPr>
          <a:lstStyle>
            <a:lvl1pPr marL="227165" indent="-227165">
              <a:spcBef>
                <a:spcPts val="1200"/>
              </a:spcBef>
              <a:buClr>
                <a:schemeClr val="tx1"/>
              </a:buClr>
              <a:buFont typeface="Wingdings" panose="05000000000000000000" pitchFamily="2" charset="2"/>
              <a:buChar char=""/>
              <a:defRPr sz="2941" b="0">
                <a:latin typeface="+mn-lt"/>
              </a:defRPr>
            </a:lvl1pPr>
            <a:lvl2pPr marL="418545" indent="-168040">
              <a:buFont typeface="Wingdings" panose="05000000000000000000" pitchFamily="2" charset="2"/>
              <a:buChar char=""/>
              <a:defRPr sz="2353" b="0"/>
            </a:lvl2pPr>
            <a:lvl3pPr marL="627039" indent="-185155">
              <a:buFont typeface="Wingdings" panose="05000000000000000000" pitchFamily="2" charset="2"/>
              <a:buChar char=""/>
              <a:tabLst/>
              <a:defRPr sz="2157" b="0"/>
            </a:lvl3pPr>
            <a:lvl4pPr marL="812194" indent="-172709">
              <a:buFont typeface="Wingdings" panose="05000000000000000000" pitchFamily="2" charset="2"/>
              <a:buChar char=""/>
              <a:defRPr sz="2157" b="0"/>
            </a:lvl4pPr>
            <a:lvl5pPr marL="1003573" indent="-166485">
              <a:buFont typeface="Wingdings" panose="05000000000000000000" pitchFamily="2" charset="2"/>
              <a:buChar char=""/>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5"/>
            <a:ext cx="5378548" cy="2123658"/>
          </a:xfrm>
        </p:spPr>
        <p:txBody>
          <a:bodyPr wrap="square">
            <a:spAutoFit/>
          </a:bodyPr>
          <a:lstStyle>
            <a:lvl1pPr marL="281623" indent="-281623">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585" indent="-336080">
              <a:defRPr lang="en-US" sz="2353" b="0" kern="1200" spc="0" baseline="0" dirty="0">
                <a:gradFill>
                  <a:gsLst>
                    <a:gs pos="1250">
                      <a:schemeClr val="tx1"/>
                    </a:gs>
                    <a:gs pos="100000">
                      <a:schemeClr val="tx1"/>
                    </a:gs>
                  </a:gsLst>
                  <a:lin ang="5400000" scaled="0"/>
                </a:gradFill>
                <a:latin typeface="+mn-lt"/>
                <a:ea typeface="+mn-ea"/>
                <a:cs typeface="+mn-cs"/>
              </a:defRPr>
            </a:lvl2pPr>
            <a:lvl3pPr marL="777963" indent="-336080">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565" indent="-336080">
              <a:defRPr lang="en-US" sz="2157" b="0" kern="1200" spc="0" baseline="0" dirty="0">
                <a:gradFill>
                  <a:gsLst>
                    <a:gs pos="1250">
                      <a:schemeClr val="tx1"/>
                    </a:gs>
                    <a:gs pos="100000">
                      <a:schemeClr val="tx1"/>
                    </a:gs>
                  </a:gsLst>
                  <a:lin ang="5400000" scaled="0"/>
                </a:gradFill>
                <a:latin typeface="+mn-lt"/>
                <a:ea typeface="+mn-ea"/>
                <a:cs typeface="+mn-cs"/>
              </a:defRPr>
            </a:lvl4pPr>
            <a:lvl5pPr marL="1173170" indent="-336080">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165" marR="0" lvl="0" indent="-227165" algn="l" defTabSz="914192"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Click to edit Master text styles</a:t>
            </a:r>
          </a:p>
          <a:p>
            <a:pPr marL="227165" marR="0" lvl="1" indent="-227165" algn="l" defTabSz="914192"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165" marR="0" lvl="2" indent="-227165" algn="l" defTabSz="914192"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165" marR="0" lvl="3" indent="-227165" algn="l" defTabSz="914192"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165" marR="0" lvl="4" indent="-227165" algn="l" defTabSz="914192"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1144539997"/>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1_Title Only without graphic">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p>
        </p:txBody>
      </p:sp>
    </p:spTree>
    <p:extLst>
      <p:ext uri="{BB962C8B-B14F-4D97-AF65-F5344CB8AC3E}">
        <p14:creationId xmlns:p14="http://schemas.microsoft.com/office/powerpoint/2010/main" val="21238647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7_Title Only without graphic">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p>
        </p:txBody>
      </p:sp>
      <p:sp>
        <p:nvSpPr>
          <p:cNvPr id="3" name="Rectangle 2">
            <a:extLst>
              <a:ext uri="{FF2B5EF4-FFF2-40B4-BE49-F238E27FC236}">
                <a16:creationId xmlns:a16="http://schemas.microsoft.com/office/drawing/2014/main" id="{1F38B350-EF28-4765-B8A9-D6085B5E2610}"/>
              </a:ext>
              <a:ext uri="{C183D7F6-B498-43B3-948B-1728B52AA6E4}">
                <adec:decorative xmlns:adec="http://schemas.microsoft.com/office/drawing/2017/decorative" val="1"/>
              </a:ext>
            </a:extLst>
          </p:cNvPr>
          <p:cNvSpPr/>
          <p:nvPr userDrawn="1"/>
        </p:nvSpPr>
        <p:spPr bwMode="auto">
          <a:xfrm>
            <a:off x="763919" y="1189177"/>
            <a:ext cx="10701201" cy="733581"/>
          </a:xfrm>
          <a:prstGeom prst="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472" fontAlgn="base">
              <a:spcBef>
                <a:spcPct val="0"/>
              </a:spcBef>
              <a:spcAft>
                <a:spcPct val="0"/>
              </a:spcAft>
            </a:pPr>
            <a:endParaRPr lang="en-US">
              <a:solidFill>
                <a:schemeClr val="tx1"/>
              </a:solidFill>
              <a:ea typeface="Segoe UI" pitchFamily="34" charset="0"/>
              <a:cs typeface="Segoe UI" pitchFamily="34" charset="0"/>
            </a:endParaRPr>
          </a:p>
        </p:txBody>
      </p:sp>
      <p:sp>
        <p:nvSpPr>
          <p:cNvPr id="4" name="Rectangle 3">
            <a:extLst>
              <a:ext uri="{FF2B5EF4-FFF2-40B4-BE49-F238E27FC236}">
                <a16:creationId xmlns:a16="http://schemas.microsoft.com/office/drawing/2014/main" id="{4C59B4BA-FDA1-48DC-88A3-7101CA864127}"/>
              </a:ext>
              <a:ext uri="{C183D7F6-B498-43B3-948B-1728B52AA6E4}">
                <adec:decorative xmlns:adec="http://schemas.microsoft.com/office/drawing/2017/decorative" val="1"/>
              </a:ext>
            </a:extLst>
          </p:cNvPr>
          <p:cNvSpPr/>
          <p:nvPr userDrawn="1"/>
        </p:nvSpPr>
        <p:spPr bwMode="auto">
          <a:xfrm>
            <a:off x="763918" y="1923356"/>
            <a:ext cx="10703895" cy="477698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472" fontAlgn="base">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cxnSp>
        <p:nvCxnSpPr>
          <p:cNvPr id="5" name="Straight Connector 4">
            <a:extLst>
              <a:ext uri="{FF2B5EF4-FFF2-40B4-BE49-F238E27FC236}">
                <a16:creationId xmlns:a16="http://schemas.microsoft.com/office/drawing/2014/main" id="{7925A57A-4810-4E6F-B140-098761EECCAD}"/>
              </a:ext>
              <a:ext uri="{C183D7F6-B498-43B3-948B-1728B52AA6E4}">
                <adec:decorative xmlns:adec="http://schemas.microsoft.com/office/drawing/2017/decorative" val="1"/>
              </a:ext>
            </a:extLst>
          </p:cNvPr>
          <p:cNvCxnSpPr>
            <a:cxnSpLocks/>
          </p:cNvCxnSpPr>
          <p:nvPr userDrawn="1"/>
        </p:nvCxnSpPr>
        <p:spPr>
          <a:xfrm flipH="1">
            <a:off x="813223" y="2573807"/>
            <a:ext cx="10565554" cy="0"/>
          </a:xfrm>
          <a:prstGeom prst="line">
            <a:avLst/>
          </a:prstGeom>
          <a:ln w="6350" cap="rnd">
            <a:solidFill>
              <a:schemeClr val="bg1">
                <a:lumMod val="65000"/>
              </a:schemeClr>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127FD972-67F6-4A2B-92C9-A7D9756323AD}"/>
              </a:ext>
              <a:ext uri="{C183D7F6-B498-43B3-948B-1728B52AA6E4}">
                <adec:decorative xmlns:adec="http://schemas.microsoft.com/office/drawing/2017/decorative" val="1"/>
              </a:ext>
            </a:extLst>
          </p:cNvPr>
          <p:cNvCxnSpPr>
            <a:cxnSpLocks/>
          </p:cNvCxnSpPr>
          <p:nvPr userDrawn="1"/>
        </p:nvCxnSpPr>
        <p:spPr>
          <a:xfrm flipH="1">
            <a:off x="813223" y="3235142"/>
            <a:ext cx="10565554" cy="0"/>
          </a:xfrm>
          <a:prstGeom prst="line">
            <a:avLst/>
          </a:prstGeom>
          <a:ln w="6350" cap="rnd">
            <a:solidFill>
              <a:schemeClr val="bg1">
                <a:lumMod val="65000"/>
              </a:schemeClr>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5CEF876-FA77-4B33-971F-1545D244E805}"/>
              </a:ext>
              <a:ext uri="{C183D7F6-B498-43B3-948B-1728B52AA6E4}">
                <adec:decorative xmlns:adec="http://schemas.microsoft.com/office/drawing/2017/decorative" val="1"/>
              </a:ext>
            </a:extLst>
          </p:cNvPr>
          <p:cNvCxnSpPr>
            <a:cxnSpLocks/>
          </p:cNvCxnSpPr>
          <p:nvPr userDrawn="1"/>
        </p:nvCxnSpPr>
        <p:spPr>
          <a:xfrm flipH="1">
            <a:off x="813223" y="3915297"/>
            <a:ext cx="10565554" cy="0"/>
          </a:xfrm>
          <a:prstGeom prst="line">
            <a:avLst/>
          </a:prstGeom>
          <a:ln w="6350" cap="rnd">
            <a:solidFill>
              <a:schemeClr val="bg1">
                <a:lumMod val="65000"/>
              </a:schemeClr>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B1BC6051-BB3C-4A89-8AEA-B65BCEC52766}"/>
              </a:ext>
              <a:ext uri="{C183D7F6-B498-43B3-948B-1728B52AA6E4}">
                <adec:decorative xmlns:adec="http://schemas.microsoft.com/office/drawing/2017/decorative" val="1"/>
              </a:ext>
            </a:extLst>
          </p:cNvPr>
          <p:cNvCxnSpPr>
            <a:cxnSpLocks/>
          </p:cNvCxnSpPr>
          <p:nvPr userDrawn="1"/>
        </p:nvCxnSpPr>
        <p:spPr>
          <a:xfrm flipH="1">
            <a:off x="813223" y="4576633"/>
            <a:ext cx="10565554" cy="0"/>
          </a:xfrm>
          <a:prstGeom prst="line">
            <a:avLst/>
          </a:prstGeom>
          <a:ln w="6350" cap="rnd">
            <a:solidFill>
              <a:schemeClr val="bg1">
                <a:lumMod val="65000"/>
              </a:schemeClr>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4FB9C1E4-BBBF-4973-A1FA-8A2F05C0FD5E}"/>
              </a:ext>
              <a:ext uri="{C183D7F6-B498-43B3-948B-1728B52AA6E4}">
                <adec:decorative xmlns:adec="http://schemas.microsoft.com/office/drawing/2017/decorative" val="1"/>
              </a:ext>
            </a:extLst>
          </p:cNvPr>
          <p:cNvCxnSpPr>
            <a:cxnSpLocks/>
          </p:cNvCxnSpPr>
          <p:nvPr userDrawn="1"/>
        </p:nvCxnSpPr>
        <p:spPr>
          <a:xfrm flipH="1">
            <a:off x="813223" y="5273293"/>
            <a:ext cx="10565554" cy="0"/>
          </a:xfrm>
          <a:prstGeom prst="line">
            <a:avLst/>
          </a:prstGeom>
          <a:ln w="6350" cap="rnd">
            <a:solidFill>
              <a:schemeClr val="bg1">
                <a:lumMod val="65000"/>
              </a:schemeClr>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D85B2CC-F3E9-4630-907F-AD9B45C7A831}"/>
              </a:ext>
              <a:ext uri="{C183D7F6-B498-43B3-948B-1728B52AA6E4}">
                <adec:decorative xmlns:adec="http://schemas.microsoft.com/office/drawing/2017/decorative" val="1"/>
              </a:ext>
            </a:extLst>
          </p:cNvPr>
          <p:cNvCxnSpPr>
            <a:cxnSpLocks/>
          </p:cNvCxnSpPr>
          <p:nvPr userDrawn="1"/>
        </p:nvCxnSpPr>
        <p:spPr>
          <a:xfrm flipH="1">
            <a:off x="813223" y="5968036"/>
            <a:ext cx="10565554" cy="0"/>
          </a:xfrm>
          <a:prstGeom prst="line">
            <a:avLst/>
          </a:prstGeom>
          <a:ln w="6350" cap="rnd">
            <a:solidFill>
              <a:schemeClr val="bg1">
                <a:lumMod val="65000"/>
              </a:schemeClr>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62945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6_Title Only without graphic">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p>
        </p:txBody>
      </p:sp>
      <p:grpSp>
        <p:nvGrpSpPr>
          <p:cNvPr id="14" name="Group 13">
            <a:extLst>
              <a:ext uri="{FF2B5EF4-FFF2-40B4-BE49-F238E27FC236}">
                <a16:creationId xmlns:a16="http://schemas.microsoft.com/office/drawing/2014/main" id="{75B53ED9-8CB3-4E54-9E63-831FDB0DC2F1}"/>
              </a:ext>
            </a:extLst>
          </p:cNvPr>
          <p:cNvGrpSpPr/>
          <p:nvPr userDrawn="1"/>
        </p:nvGrpSpPr>
        <p:grpSpPr>
          <a:xfrm>
            <a:off x="3992167" y="1936133"/>
            <a:ext cx="7416477" cy="2310047"/>
            <a:chOff x="3992167" y="1431636"/>
            <a:chExt cx="7416477" cy="2884018"/>
          </a:xfrm>
        </p:grpSpPr>
        <p:sp>
          <p:nvSpPr>
            <p:cNvPr id="3" name="TextBox 2">
              <a:extLst>
                <a:ext uri="{FF2B5EF4-FFF2-40B4-BE49-F238E27FC236}">
                  <a16:creationId xmlns:a16="http://schemas.microsoft.com/office/drawing/2014/main" id="{9B9798A4-A615-4082-BB98-17F477719298}"/>
                </a:ext>
                <a:ext uri="{C183D7F6-B498-43B3-948B-1728B52AA6E4}">
                  <adec:decorative xmlns:adec="http://schemas.microsoft.com/office/drawing/2017/decorative" val="1"/>
                </a:ext>
              </a:extLst>
            </p:cNvPr>
            <p:cNvSpPr txBox="1"/>
            <p:nvPr userDrawn="1"/>
          </p:nvSpPr>
          <p:spPr>
            <a:xfrm>
              <a:off x="3992167" y="1431636"/>
              <a:ext cx="2823428" cy="826448"/>
            </a:xfrm>
            <a:prstGeom prst="roundRect">
              <a:avLst>
                <a:gd name="adj" fmla="val 5485"/>
              </a:avLst>
            </a:prstGeom>
            <a:solidFill>
              <a:schemeClr val="bg1"/>
            </a:solidFill>
            <a:ln>
              <a:noFill/>
            </a:ln>
          </p:spPr>
          <p:txBody>
            <a:bodyPr wrap="square" lIns="914400" tIns="45720" rIns="45720" bIns="45720" rtlCol="0" anchor="ctr">
              <a:noAutofit/>
            </a:bodyPr>
            <a:lstStyle/>
            <a:p>
              <a:pPr lvl="0">
                <a:spcAft>
                  <a:spcPts val="600"/>
                </a:spcAft>
              </a:pPr>
              <a:endParaRPr lang="en-US" sz="1200">
                <a:latin typeface="Segoe UI Semibold"/>
              </a:endParaRPr>
            </a:p>
          </p:txBody>
        </p:sp>
        <p:sp>
          <p:nvSpPr>
            <p:cNvPr id="4" name="TextBox 3">
              <a:extLst>
                <a:ext uri="{FF2B5EF4-FFF2-40B4-BE49-F238E27FC236}">
                  <a16:creationId xmlns:a16="http://schemas.microsoft.com/office/drawing/2014/main" id="{E9EF8500-749D-425D-8587-D7CB2D6A1F25}"/>
                </a:ext>
                <a:ext uri="{C183D7F6-B498-43B3-948B-1728B52AA6E4}">
                  <adec:decorative xmlns:adec="http://schemas.microsoft.com/office/drawing/2017/decorative" val="1"/>
                </a:ext>
              </a:extLst>
            </p:cNvPr>
            <p:cNvSpPr txBox="1"/>
            <p:nvPr userDrawn="1"/>
          </p:nvSpPr>
          <p:spPr>
            <a:xfrm>
              <a:off x="3992167" y="2453599"/>
              <a:ext cx="2823428" cy="826448"/>
            </a:xfrm>
            <a:prstGeom prst="roundRect">
              <a:avLst>
                <a:gd name="adj" fmla="val 5485"/>
              </a:avLst>
            </a:prstGeom>
            <a:solidFill>
              <a:schemeClr val="bg1"/>
            </a:solidFill>
            <a:ln>
              <a:noFill/>
            </a:ln>
          </p:spPr>
          <p:txBody>
            <a:bodyPr wrap="square" lIns="914400" tIns="45720" rIns="45720" bIns="45720" rtlCol="0" anchor="ctr">
              <a:noAutofit/>
            </a:bodyPr>
            <a:lstStyle/>
            <a:p>
              <a:pPr lvl="0">
                <a:spcAft>
                  <a:spcPts val="600"/>
                </a:spcAft>
              </a:pPr>
              <a:endParaRPr lang="en-US" sz="1200">
                <a:latin typeface="Segoe UI Semibold"/>
              </a:endParaRPr>
            </a:p>
          </p:txBody>
        </p:sp>
        <p:sp>
          <p:nvSpPr>
            <p:cNvPr id="5" name="TextBox 4">
              <a:extLst>
                <a:ext uri="{FF2B5EF4-FFF2-40B4-BE49-F238E27FC236}">
                  <a16:creationId xmlns:a16="http://schemas.microsoft.com/office/drawing/2014/main" id="{F915563C-4EB0-450C-8EBA-B0B7567D9201}"/>
                </a:ext>
                <a:ext uri="{C183D7F6-B498-43B3-948B-1728B52AA6E4}">
                  <adec:decorative xmlns:adec="http://schemas.microsoft.com/office/drawing/2017/decorative" val="1"/>
                </a:ext>
              </a:extLst>
            </p:cNvPr>
            <p:cNvSpPr txBox="1"/>
            <p:nvPr userDrawn="1"/>
          </p:nvSpPr>
          <p:spPr>
            <a:xfrm>
              <a:off x="3992167" y="3489206"/>
              <a:ext cx="2823428" cy="826448"/>
            </a:xfrm>
            <a:prstGeom prst="roundRect">
              <a:avLst>
                <a:gd name="adj" fmla="val 5485"/>
              </a:avLst>
            </a:prstGeom>
            <a:solidFill>
              <a:schemeClr val="bg1"/>
            </a:solidFill>
            <a:ln>
              <a:noFill/>
            </a:ln>
          </p:spPr>
          <p:txBody>
            <a:bodyPr wrap="square" lIns="914400" tIns="45720" rIns="45720" bIns="45720" rtlCol="0" anchor="ctr">
              <a:noAutofit/>
            </a:bodyPr>
            <a:lstStyle/>
            <a:p>
              <a:pPr lvl="0">
                <a:spcAft>
                  <a:spcPts val="600"/>
                </a:spcAft>
              </a:pPr>
              <a:endParaRPr lang="en-US" sz="1200">
                <a:latin typeface="Segoe UI Semibold"/>
              </a:endParaRPr>
            </a:p>
          </p:txBody>
        </p:sp>
        <p:cxnSp>
          <p:nvCxnSpPr>
            <p:cNvPr id="6" name="Straight Connector 5">
              <a:extLst>
                <a:ext uri="{FF2B5EF4-FFF2-40B4-BE49-F238E27FC236}">
                  <a16:creationId xmlns:a16="http://schemas.microsoft.com/office/drawing/2014/main" id="{17A14067-7142-4D72-BF3D-7F514A1AC581}"/>
                </a:ext>
                <a:ext uri="{C183D7F6-B498-43B3-948B-1728B52AA6E4}">
                  <adec:decorative xmlns:adec="http://schemas.microsoft.com/office/drawing/2017/decorative" val="1"/>
                </a:ext>
              </a:extLst>
            </p:cNvPr>
            <p:cNvCxnSpPr>
              <a:cxnSpLocks/>
            </p:cNvCxnSpPr>
            <p:nvPr userDrawn="1"/>
          </p:nvCxnSpPr>
          <p:spPr>
            <a:xfrm flipH="1">
              <a:off x="3992169" y="2258084"/>
              <a:ext cx="7406640" cy="0"/>
            </a:xfrm>
            <a:prstGeom prst="line">
              <a:avLst/>
            </a:prstGeom>
            <a:ln w="6350" cap="rnd">
              <a:solidFill>
                <a:schemeClr val="bg1">
                  <a:lumMod val="65000"/>
                </a:schemeClr>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B6E3BC80-50F1-4F19-8114-FE5BBBA27B66}"/>
                </a:ext>
                <a:ext uri="{C183D7F6-B498-43B3-948B-1728B52AA6E4}">
                  <adec:decorative xmlns:adec="http://schemas.microsoft.com/office/drawing/2017/decorative" val="1"/>
                </a:ext>
              </a:extLst>
            </p:cNvPr>
            <p:cNvCxnSpPr>
              <a:cxnSpLocks/>
            </p:cNvCxnSpPr>
            <p:nvPr userDrawn="1"/>
          </p:nvCxnSpPr>
          <p:spPr>
            <a:xfrm flipH="1">
              <a:off x="4002004" y="3280047"/>
              <a:ext cx="7406640" cy="0"/>
            </a:xfrm>
            <a:prstGeom prst="line">
              <a:avLst/>
            </a:prstGeom>
            <a:ln w="6350" cap="rnd">
              <a:solidFill>
                <a:schemeClr val="bg1">
                  <a:lumMod val="65000"/>
                </a:schemeClr>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C3F36B1D-915C-4CED-9C1B-07D55440E97D}"/>
                </a:ext>
                <a:ext uri="{C183D7F6-B498-43B3-948B-1728B52AA6E4}">
                  <adec:decorative xmlns:adec="http://schemas.microsoft.com/office/drawing/2017/decorative" val="1"/>
                </a:ext>
              </a:extLst>
            </p:cNvPr>
            <p:cNvCxnSpPr>
              <a:cxnSpLocks/>
            </p:cNvCxnSpPr>
            <p:nvPr userDrawn="1"/>
          </p:nvCxnSpPr>
          <p:spPr>
            <a:xfrm flipV="1">
              <a:off x="4717875" y="1536713"/>
              <a:ext cx="0" cy="601489"/>
            </a:xfrm>
            <a:prstGeom prst="line">
              <a:avLst/>
            </a:prstGeom>
            <a:ln w="6350" cap="rnd">
              <a:solidFill>
                <a:schemeClr val="accent1"/>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29C6023F-B8B2-4A14-A108-0386ADDC83A8}"/>
                </a:ext>
                <a:ext uri="{C183D7F6-B498-43B3-948B-1728B52AA6E4}">
                  <adec:decorative xmlns:adec="http://schemas.microsoft.com/office/drawing/2017/decorative" val="1"/>
                </a:ext>
              </a:extLst>
            </p:cNvPr>
            <p:cNvCxnSpPr>
              <a:cxnSpLocks/>
            </p:cNvCxnSpPr>
            <p:nvPr userDrawn="1"/>
          </p:nvCxnSpPr>
          <p:spPr>
            <a:xfrm flipV="1">
              <a:off x="4717875" y="2597633"/>
              <a:ext cx="0" cy="601489"/>
            </a:xfrm>
            <a:prstGeom prst="line">
              <a:avLst/>
            </a:prstGeom>
            <a:ln w="6350" cap="rnd">
              <a:solidFill>
                <a:schemeClr val="accent1"/>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9CC0B91F-5C71-4E68-978A-C5E7D729E8E4}"/>
                </a:ext>
                <a:ext uri="{C183D7F6-B498-43B3-948B-1728B52AA6E4}">
                  <adec:decorative xmlns:adec="http://schemas.microsoft.com/office/drawing/2017/decorative" val="1"/>
                </a:ext>
              </a:extLst>
            </p:cNvPr>
            <p:cNvCxnSpPr>
              <a:cxnSpLocks/>
            </p:cNvCxnSpPr>
            <p:nvPr userDrawn="1"/>
          </p:nvCxnSpPr>
          <p:spPr>
            <a:xfrm flipV="1">
              <a:off x="4717875" y="3608061"/>
              <a:ext cx="0" cy="601489"/>
            </a:xfrm>
            <a:prstGeom prst="line">
              <a:avLst/>
            </a:prstGeom>
            <a:ln w="6350" cap="rnd">
              <a:solidFill>
                <a:schemeClr val="accent1"/>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380633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5_Title Only without graphic">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p>
        </p:txBody>
      </p:sp>
      <p:sp>
        <p:nvSpPr>
          <p:cNvPr id="3" name="Freeform: Shape 2">
            <a:extLst>
              <a:ext uri="{FF2B5EF4-FFF2-40B4-BE49-F238E27FC236}">
                <a16:creationId xmlns:a16="http://schemas.microsoft.com/office/drawing/2014/main" id="{B61E5337-916A-4F37-B330-F01D59E5EC3C}"/>
              </a:ext>
              <a:ext uri="{C183D7F6-B498-43B3-948B-1728B52AA6E4}">
                <adec:decorative xmlns:adec="http://schemas.microsoft.com/office/drawing/2017/decorative" val="1"/>
              </a:ext>
            </a:extLst>
          </p:cNvPr>
          <p:cNvSpPr/>
          <p:nvPr userDrawn="1"/>
        </p:nvSpPr>
        <p:spPr bwMode="auto">
          <a:xfrm>
            <a:off x="452545" y="1655953"/>
            <a:ext cx="3224516" cy="3964343"/>
          </a:xfrm>
          <a:custGeom>
            <a:avLst/>
            <a:gdLst>
              <a:gd name="connsiteX0" fmla="*/ 4655 w 3224516"/>
              <a:gd name="connsiteY0" fmla="*/ 0 h 3964343"/>
              <a:gd name="connsiteX1" fmla="*/ 3224516 w 3224516"/>
              <a:gd name="connsiteY1" fmla="*/ 0 h 3964343"/>
              <a:gd name="connsiteX2" fmla="*/ 3224516 w 3224516"/>
              <a:gd name="connsiteY2" fmla="*/ 3964343 h 3964343"/>
              <a:gd name="connsiteX3" fmla="*/ 567059 w 3224516"/>
              <a:gd name="connsiteY3" fmla="*/ 3959246 h 3964343"/>
              <a:gd name="connsiteX4" fmla="*/ 0 w 3224516"/>
              <a:gd name="connsiteY4" fmla="*/ 3408933 h 39643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24516" h="3964343">
                <a:moveTo>
                  <a:pt x="4655" y="0"/>
                </a:moveTo>
                <a:lnTo>
                  <a:pt x="3224516" y="0"/>
                </a:lnTo>
                <a:lnTo>
                  <a:pt x="3224516" y="3964343"/>
                </a:lnTo>
                <a:lnTo>
                  <a:pt x="567059" y="3959246"/>
                </a:lnTo>
                <a:lnTo>
                  <a:pt x="0" y="3408933"/>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285750" indent="-285750">
              <a:buFont typeface="Arial" panose="020B0604020202020204" pitchFamily="34" charset="0"/>
              <a:buChar char="•"/>
            </a:pPr>
            <a:endParaRPr lang="en-US" sz="1400">
              <a:solidFill>
                <a:schemeClr val="tx1"/>
              </a:solidFill>
            </a:endParaRPr>
          </a:p>
        </p:txBody>
      </p:sp>
      <p:sp>
        <p:nvSpPr>
          <p:cNvPr id="4" name="Rectangle 3">
            <a:extLst>
              <a:ext uri="{FF2B5EF4-FFF2-40B4-BE49-F238E27FC236}">
                <a16:creationId xmlns:a16="http://schemas.microsoft.com/office/drawing/2014/main" id="{84D16DE4-969C-4C6C-A4DC-EE134145BF52}"/>
              </a:ext>
              <a:ext uri="{C183D7F6-B498-43B3-948B-1728B52AA6E4}">
                <adec:decorative xmlns:adec="http://schemas.microsoft.com/office/drawing/2017/decorative" val="1"/>
              </a:ext>
            </a:extLst>
          </p:cNvPr>
          <p:cNvSpPr/>
          <p:nvPr userDrawn="1"/>
        </p:nvSpPr>
        <p:spPr bwMode="auto">
          <a:xfrm>
            <a:off x="3803514" y="2684921"/>
            <a:ext cx="2559460" cy="205193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285750" indent="-285750">
              <a:buFont typeface="Arial" panose="020B0604020202020204" pitchFamily="34" charset="0"/>
              <a:buChar char="•"/>
            </a:pPr>
            <a:endParaRPr lang="en-US" sz="1400">
              <a:solidFill>
                <a:schemeClr val="tx1"/>
              </a:solidFill>
            </a:endParaRPr>
          </a:p>
        </p:txBody>
      </p:sp>
      <p:sp>
        <p:nvSpPr>
          <p:cNvPr id="5" name="Rectangle 4">
            <a:extLst>
              <a:ext uri="{FF2B5EF4-FFF2-40B4-BE49-F238E27FC236}">
                <a16:creationId xmlns:a16="http://schemas.microsoft.com/office/drawing/2014/main" id="{F6A4DA75-8286-4321-A5DB-B9056CE063DD}"/>
              </a:ext>
              <a:ext uri="{C183D7F6-B498-43B3-948B-1728B52AA6E4}">
                <adec:decorative xmlns:adec="http://schemas.microsoft.com/office/drawing/2017/decorative" val="1"/>
              </a:ext>
            </a:extLst>
          </p:cNvPr>
          <p:cNvSpPr/>
          <p:nvPr userDrawn="1"/>
        </p:nvSpPr>
        <p:spPr bwMode="auto">
          <a:xfrm>
            <a:off x="6522437" y="2684921"/>
            <a:ext cx="2559460" cy="205193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285750" indent="-285750">
              <a:buFont typeface="Arial" panose="020B0604020202020204" pitchFamily="34" charset="0"/>
              <a:buChar char="•"/>
            </a:pPr>
            <a:endParaRPr lang="en-US" sz="1400">
              <a:solidFill>
                <a:schemeClr val="tx1"/>
              </a:solidFill>
            </a:endParaRPr>
          </a:p>
        </p:txBody>
      </p:sp>
      <p:sp>
        <p:nvSpPr>
          <p:cNvPr id="6" name="Rectangle 5">
            <a:extLst>
              <a:ext uri="{FF2B5EF4-FFF2-40B4-BE49-F238E27FC236}">
                <a16:creationId xmlns:a16="http://schemas.microsoft.com/office/drawing/2014/main" id="{19EAA201-71EC-4FF1-AC8D-C0702C5E1AAF}"/>
              </a:ext>
              <a:ext uri="{C183D7F6-B498-43B3-948B-1728B52AA6E4}">
                <adec:decorative xmlns:adec="http://schemas.microsoft.com/office/drawing/2017/decorative" val="1"/>
              </a:ext>
            </a:extLst>
          </p:cNvPr>
          <p:cNvSpPr/>
          <p:nvPr userDrawn="1"/>
        </p:nvSpPr>
        <p:spPr bwMode="auto">
          <a:xfrm>
            <a:off x="9175340" y="2684921"/>
            <a:ext cx="2559460" cy="205193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285750" indent="-285750">
              <a:buFont typeface="Arial" panose="020B0604020202020204" pitchFamily="34" charset="0"/>
              <a:buChar char="•"/>
            </a:pPr>
            <a:endParaRPr lang="en-US" sz="1400">
              <a:solidFill>
                <a:schemeClr val="tx1"/>
              </a:solidFill>
            </a:endParaRPr>
          </a:p>
        </p:txBody>
      </p:sp>
    </p:spTree>
    <p:extLst>
      <p:ext uri="{BB962C8B-B14F-4D97-AF65-F5344CB8AC3E}">
        <p14:creationId xmlns:p14="http://schemas.microsoft.com/office/powerpoint/2010/main" val="252891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_Title Only without graphic">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p>
        </p:txBody>
      </p:sp>
    </p:spTree>
    <p:extLst>
      <p:ext uri="{BB962C8B-B14F-4D97-AF65-F5344CB8AC3E}">
        <p14:creationId xmlns:p14="http://schemas.microsoft.com/office/powerpoint/2010/main" val="943796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4_Title Only without graphic">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p>
        </p:txBody>
      </p:sp>
      <p:sp>
        <p:nvSpPr>
          <p:cNvPr id="3" name="Rectangle 2">
            <a:extLst>
              <a:ext uri="{FF2B5EF4-FFF2-40B4-BE49-F238E27FC236}">
                <a16:creationId xmlns:a16="http://schemas.microsoft.com/office/drawing/2014/main" id="{9DA3C90E-4739-414A-9152-E7202DDA4D77}"/>
              </a:ext>
              <a:ext uri="{C183D7F6-B498-43B3-948B-1728B52AA6E4}">
                <adec:decorative xmlns:adec="http://schemas.microsoft.com/office/drawing/2017/decorative" val="1"/>
              </a:ext>
            </a:extLst>
          </p:cNvPr>
          <p:cNvSpPr/>
          <p:nvPr userDrawn="1"/>
        </p:nvSpPr>
        <p:spPr bwMode="auto">
          <a:xfrm>
            <a:off x="2303523" y="1451498"/>
            <a:ext cx="9431281" cy="91636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400">
              <a:solidFill>
                <a:schemeClr val="tx1"/>
              </a:solidFill>
              <a:ea typeface="Segoe UI" pitchFamily="34" charset="0"/>
              <a:cs typeface="Segoe UI" pitchFamily="34" charset="0"/>
            </a:endParaRPr>
          </a:p>
        </p:txBody>
      </p:sp>
      <p:sp>
        <p:nvSpPr>
          <p:cNvPr id="4" name="Rectangle: Top Corners Rounded 3">
            <a:extLst>
              <a:ext uri="{FF2B5EF4-FFF2-40B4-BE49-F238E27FC236}">
                <a16:creationId xmlns:a16="http://schemas.microsoft.com/office/drawing/2014/main" id="{89CD5FF5-D4CB-4505-888A-C9AEC1AB7143}"/>
              </a:ext>
              <a:ext uri="{C183D7F6-B498-43B3-948B-1728B52AA6E4}">
                <adec:decorative xmlns:adec="http://schemas.microsoft.com/office/drawing/2017/decorative" val="1"/>
              </a:ext>
            </a:extLst>
          </p:cNvPr>
          <p:cNvSpPr/>
          <p:nvPr userDrawn="1"/>
        </p:nvSpPr>
        <p:spPr bwMode="auto">
          <a:xfrm rot="16200000">
            <a:off x="5653834" y="-2784754"/>
            <a:ext cx="899664" cy="11277219"/>
          </a:xfrm>
          <a:prstGeom prst="round2SameRect">
            <a:avLst>
              <a:gd name="adj1" fmla="val 2234"/>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82880" rIns="3566160" bIns="91440" numCol="1" spcCol="0" rtlCol="0" fromWordArt="0" anchor="t" anchorCtr="0" forceAA="0" compatLnSpc="1">
            <a:prstTxWarp prst="textNoShape">
              <a:avLst/>
            </a:prstTxWarp>
            <a:noAutofit/>
          </a:bodyPr>
          <a:lstStyle/>
          <a:p>
            <a:pPr algn="ctr" defTabSz="932114" fontAlgn="base">
              <a:spcBef>
                <a:spcPct val="0"/>
              </a:spcBef>
            </a:pPr>
            <a:endParaRPr lang="en-US">
              <a:solidFill>
                <a:schemeClr val="accent1"/>
              </a:solidFill>
              <a:latin typeface="+mj-lt"/>
              <a:cs typeface="Segoe UI" pitchFamily="34" charset="0"/>
            </a:endParaRPr>
          </a:p>
        </p:txBody>
      </p:sp>
      <p:sp>
        <p:nvSpPr>
          <p:cNvPr id="5" name="Rectangle 4">
            <a:extLst>
              <a:ext uri="{FF2B5EF4-FFF2-40B4-BE49-F238E27FC236}">
                <a16:creationId xmlns:a16="http://schemas.microsoft.com/office/drawing/2014/main" id="{E069C0EF-0138-4E8A-992D-4D02B69B2262}"/>
              </a:ext>
              <a:ext uri="{C183D7F6-B498-43B3-948B-1728B52AA6E4}">
                <adec:decorative xmlns:adec="http://schemas.microsoft.com/office/drawing/2017/decorative" val="1"/>
              </a:ext>
            </a:extLst>
          </p:cNvPr>
          <p:cNvSpPr/>
          <p:nvPr userDrawn="1"/>
        </p:nvSpPr>
        <p:spPr bwMode="auto">
          <a:xfrm>
            <a:off x="2309336" y="3554313"/>
            <a:ext cx="9425468" cy="91636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400">
              <a:solidFill>
                <a:schemeClr val="tx1"/>
              </a:solidFill>
              <a:ea typeface="Segoe UI" pitchFamily="34" charset="0"/>
              <a:cs typeface="Segoe UI" pitchFamily="34" charset="0"/>
            </a:endParaRPr>
          </a:p>
        </p:txBody>
      </p:sp>
      <p:cxnSp>
        <p:nvCxnSpPr>
          <p:cNvPr id="6" name="Straight Connector 5">
            <a:extLst>
              <a:ext uri="{FF2B5EF4-FFF2-40B4-BE49-F238E27FC236}">
                <a16:creationId xmlns:a16="http://schemas.microsoft.com/office/drawing/2014/main" id="{5C303A9E-B807-49DF-B569-DA912D8F2A97}"/>
              </a:ext>
              <a:ext uri="{C183D7F6-B498-43B3-948B-1728B52AA6E4}">
                <adec:decorative xmlns:adec="http://schemas.microsoft.com/office/drawing/2017/decorative" val="1"/>
              </a:ext>
            </a:extLst>
          </p:cNvPr>
          <p:cNvCxnSpPr>
            <a:cxnSpLocks/>
          </p:cNvCxnSpPr>
          <p:nvPr userDrawn="1"/>
        </p:nvCxnSpPr>
        <p:spPr>
          <a:xfrm>
            <a:off x="5539891" y="1662842"/>
            <a:ext cx="0" cy="493672"/>
          </a:xfrm>
          <a:prstGeom prst="line">
            <a:avLst/>
          </a:prstGeom>
          <a:ln w="6350" cap="rnd">
            <a:solidFill>
              <a:schemeClr val="accent1"/>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D3134EFE-F936-4D3B-BC1B-4B5E5C4369C5}"/>
              </a:ext>
              <a:ext uri="{C183D7F6-B498-43B3-948B-1728B52AA6E4}">
                <adec:decorative xmlns:adec="http://schemas.microsoft.com/office/drawing/2017/decorative" val="1"/>
              </a:ext>
            </a:extLst>
          </p:cNvPr>
          <p:cNvCxnSpPr>
            <a:cxnSpLocks/>
          </p:cNvCxnSpPr>
          <p:nvPr userDrawn="1"/>
        </p:nvCxnSpPr>
        <p:spPr>
          <a:xfrm>
            <a:off x="5501791" y="3765657"/>
            <a:ext cx="0" cy="493672"/>
          </a:xfrm>
          <a:prstGeom prst="line">
            <a:avLst/>
          </a:prstGeom>
          <a:ln w="6350" cap="rnd">
            <a:solidFill>
              <a:schemeClr val="accent1"/>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56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2_Title Only without graphic">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E8C811C7-3D76-4D2D-8EFC-40DCB52EF23E}"/>
              </a:ext>
            </a:extLst>
          </p:cNvPr>
          <p:cNvSpPr/>
          <p:nvPr userDrawn="1"/>
        </p:nvSpPr>
        <p:spPr bwMode="auto">
          <a:xfrm>
            <a:off x="464819" y="1568329"/>
            <a:ext cx="2138137" cy="3736451"/>
          </a:xfrm>
          <a:custGeom>
            <a:avLst/>
            <a:gdLst>
              <a:gd name="connsiteX0" fmla="*/ 54859 w 2138137"/>
              <a:gd name="connsiteY0" fmla="*/ 0 h 3736451"/>
              <a:gd name="connsiteX1" fmla="*/ 2090533 w 2138137"/>
              <a:gd name="connsiteY1" fmla="*/ 0 h 3736451"/>
              <a:gd name="connsiteX2" fmla="*/ 2138137 w 2138137"/>
              <a:gd name="connsiteY2" fmla="*/ 47604 h 3736451"/>
              <a:gd name="connsiteX3" fmla="*/ 2138137 w 2138137"/>
              <a:gd name="connsiteY3" fmla="*/ 3736451 h 3736451"/>
              <a:gd name="connsiteX4" fmla="*/ 487680 w 2138137"/>
              <a:gd name="connsiteY4" fmla="*/ 3735191 h 3736451"/>
              <a:gd name="connsiteX5" fmla="*/ 624475 w 2138137"/>
              <a:gd name="connsiteY5" fmla="*/ 3256391 h 3736451"/>
              <a:gd name="connsiteX6" fmla="*/ 532388 w 2138137"/>
              <a:gd name="connsiteY6" fmla="*/ 3122489 h 3736451"/>
              <a:gd name="connsiteX7" fmla="*/ 540498 w 2138137"/>
              <a:gd name="connsiteY7" fmla="*/ 3042039 h 3736451"/>
              <a:gd name="connsiteX8" fmla="*/ 175440 w 2138137"/>
              <a:gd name="connsiteY8" fmla="*/ 2594128 h 3736451"/>
              <a:gd name="connsiteX9" fmla="*/ 168547 w 2138137"/>
              <a:gd name="connsiteY9" fmla="*/ 2593433 h 3736451"/>
              <a:gd name="connsiteX10" fmla="*/ 0 w 2138137"/>
              <a:gd name="connsiteY10" fmla="*/ 2348351 h 3736451"/>
              <a:gd name="connsiteX11" fmla="*/ 7255 w 2138137"/>
              <a:gd name="connsiteY11" fmla="*/ 47604 h 3736451"/>
              <a:gd name="connsiteX12" fmla="*/ 54859 w 2138137"/>
              <a:gd name="connsiteY12" fmla="*/ 0 h 3736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38137" h="3736451">
                <a:moveTo>
                  <a:pt x="54859" y="0"/>
                </a:moveTo>
                <a:lnTo>
                  <a:pt x="2090533" y="0"/>
                </a:lnTo>
                <a:cubicBezTo>
                  <a:pt x="2116824" y="0"/>
                  <a:pt x="2138137" y="21313"/>
                  <a:pt x="2138137" y="47604"/>
                </a:cubicBezTo>
                <a:lnTo>
                  <a:pt x="2138137" y="3736451"/>
                </a:lnTo>
                <a:lnTo>
                  <a:pt x="487680" y="3735191"/>
                </a:lnTo>
                <a:lnTo>
                  <a:pt x="624475" y="3256391"/>
                </a:lnTo>
                <a:lnTo>
                  <a:pt x="532388" y="3122489"/>
                </a:lnTo>
                <a:lnTo>
                  <a:pt x="540498" y="3042039"/>
                </a:lnTo>
                <a:cubicBezTo>
                  <a:pt x="540498" y="2821097"/>
                  <a:pt x="383778" y="2636760"/>
                  <a:pt x="175440" y="2594128"/>
                </a:cubicBezTo>
                <a:lnTo>
                  <a:pt x="168547" y="2593433"/>
                </a:lnTo>
                <a:lnTo>
                  <a:pt x="0" y="2348351"/>
                </a:lnTo>
                <a:cubicBezTo>
                  <a:pt x="2418" y="1581435"/>
                  <a:pt x="4837" y="814520"/>
                  <a:pt x="7255" y="47604"/>
                </a:cubicBezTo>
                <a:cubicBezTo>
                  <a:pt x="7255" y="21313"/>
                  <a:pt x="28568" y="0"/>
                  <a:pt x="54859" y="0"/>
                </a:cubicBezTo>
                <a:close/>
              </a:path>
            </a:pathLst>
          </a:cu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8900" tIns="38100" rIns="88900" bIns="38100" numCol="1" spcCol="0" rtlCol="0" fromWordArt="0" anchor="t" anchorCtr="0" forceAA="0" compatLnSpc="1">
            <a:prstTxWarp prst="textNoShape">
              <a:avLst/>
            </a:prstTxWarp>
            <a:noAutofit/>
          </a:bodyPr>
          <a:lstStyle/>
          <a:p>
            <a:pPr lvl="0"/>
            <a:endParaRPr lang="en-US" sz="1400">
              <a:solidFill>
                <a:srgbClr val="1A1A1A"/>
              </a:solidFill>
              <a:cs typeface="Segoe UI"/>
            </a:endParaRPr>
          </a:p>
        </p:txBody>
      </p:sp>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p>
        </p:txBody>
      </p:sp>
      <p:sp>
        <p:nvSpPr>
          <p:cNvPr id="9" name="TextBox 8">
            <a:extLst>
              <a:ext uri="{FF2B5EF4-FFF2-40B4-BE49-F238E27FC236}">
                <a16:creationId xmlns:a16="http://schemas.microsoft.com/office/drawing/2014/main" id="{BD1DC150-CD6F-46E0-B519-6AD8E2853A8E}"/>
              </a:ext>
              <a:ext uri="{C183D7F6-B498-43B3-948B-1728B52AA6E4}">
                <adec:decorative xmlns:adec="http://schemas.microsoft.com/office/drawing/2017/decorative" val="1"/>
              </a:ext>
            </a:extLst>
          </p:cNvPr>
          <p:cNvSpPr txBox="1"/>
          <p:nvPr userDrawn="1"/>
        </p:nvSpPr>
        <p:spPr>
          <a:xfrm>
            <a:off x="2613111" y="1568330"/>
            <a:ext cx="2434349" cy="1133010"/>
          </a:xfrm>
          <a:prstGeom prst="roundRect">
            <a:avLst>
              <a:gd name="adj" fmla="val 5485"/>
            </a:avLst>
          </a:prstGeom>
          <a:solidFill>
            <a:schemeClr val="bg1"/>
          </a:solidFill>
          <a:ln>
            <a:noFill/>
          </a:ln>
        </p:spPr>
        <p:txBody>
          <a:bodyPr wrap="square" lIns="914400" tIns="45720" rIns="45720" bIns="45720" rtlCol="0" anchor="ctr">
            <a:noAutofit/>
          </a:bodyPr>
          <a:lstStyle/>
          <a:p>
            <a:pPr lvl="0">
              <a:spcAft>
                <a:spcPts val="600"/>
              </a:spcAft>
            </a:pPr>
            <a:endParaRPr lang="en-US">
              <a:latin typeface="+mj-lt"/>
            </a:endParaRPr>
          </a:p>
        </p:txBody>
      </p:sp>
      <p:sp>
        <p:nvSpPr>
          <p:cNvPr id="10" name="TextBox 9">
            <a:extLst>
              <a:ext uri="{FF2B5EF4-FFF2-40B4-BE49-F238E27FC236}">
                <a16:creationId xmlns:a16="http://schemas.microsoft.com/office/drawing/2014/main" id="{BB19D530-2D9C-432E-B404-E741F3B61E12}"/>
              </a:ext>
              <a:ext uri="{C183D7F6-B498-43B3-948B-1728B52AA6E4}">
                <adec:decorative xmlns:adec="http://schemas.microsoft.com/office/drawing/2017/decorative" val="1"/>
              </a:ext>
            </a:extLst>
          </p:cNvPr>
          <p:cNvSpPr txBox="1"/>
          <p:nvPr userDrawn="1"/>
        </p:nvSpPr>
        <p:spPr>
          <a:xfrm>
            <a:off x="2613111" y="2867609"/>
            <a:ext cx="2434349" cy="1133010"/>
          </a:xfrm>
          <a:prstGeom prst="roundRect">
            <a:avLst>
              <a:gd name="adj" fmla="val 5485"/>
            </a:avLst>
          </a:prstGeom>
          <a:solidFill>
            <a:schemeClr val="bg1"/>
          </a:solidFill>
          <a:ln>
            <a:noFill/>
          </a:ln>
        </p:spPr>
        <p:txBody>
          <a:bodyPr wrap="square" lIns="914400" tIns="45720" rIns="45720" bIns="45720" rtlCol="0" anchor="ctr">
            <a:noAutofit/>
          </a:bodyPr>
          <a:lstStyle/>
          <a:p>
            <a:pPr lvl="0">
              <a:spcAft>
                <a:spcPts val="600"/>
              </a:spcAft>
            </a:pPr>
            <a:endParaRPr lang="en-US">
              <a:latin typeface="+mj-lt"/>
            </a:endParaRPr>
          </a:p>
        </p:txBody>
      </p:sp>
      <p:sp>
        <p:nvSpPr>
          <p:cNvPr id="11" name="TextBox 10">
            <a:extLst>
              <a:ext uri="{FF2B5EF4-FFF2-40B4-BE49-F238E27FC236}">
                <a16:creationId xmlns:a16="http://schemas.microsoft.com/office/drawing/2014/main" id="{1AF0B1A0-CCF2-4569-AF67-390A9E07C5EB}"/>
              </a:ext>
              <a:ext uri="{C183D7F6-B498-43B3-948B-1728B52AA6E4}">
                <adec:decorative xmlns:adec="http://schemas.microsoft.com/office/drawing/2017/decorative" val="1"/>
              </a:ext>
            </a:extLst>
          </p:cNvPr>
          <p:cNvSpPr txBox="1"/>
          <p:nvPr userDrawn="1"/>
        </p:nvSpPr>
        <p:spPr>
          <a:xfrm>
            <a:off x="2613111" y="4166887"/>
            <a:ext cx="2434349" cy="1133010"/>
          </a:xfrm>
          <a:prstGeom prst="roundRect">
            <a:avLst>
              <a:gd name="adj" fmla="val 5485"/>
            </a:avLst>
          </a:prstGeom>
          <a:solidFill>
            <a:schemeClr val="bg1"/>
          </a:solidFill>
          <a:ln>
            <a:noFill/>
          </a:ln>
        </p:spPr>
        <p:txBody>
          <a:bodyPr wrap="square" lIns="914400" tIns="45720" rIns="45720" bIns="45720" rtlCol="0" anchor="ctr">
            <a:noAutofit/>
          </a:bodyPr>
          <a:lstStyle/>
          <a:p>
            <a:pPr lvl="0">
              <a:spcAft>
                <a:spcPts val="600"/>
              </a:spcAft>
            </a:pPr>
            <a:endParaRPr lang="en-US">
              <a:latin typeface="+mj-lt"/>
            </a:endParaRPr>
          </a:p>
        </p:txBody>
      </p:sp>
      <p:cxnSp>
        <p:nvCxnSpPr>
          <p:cNvPr id="3" name="Straight Connector 2">
            <a:extLst>
              <a:ext uri="{FF2B5EF4-FFF2-40B4-BE49-F238E27FC236}">
                <a16:creationId xmlns:a16="http://schemas.microsoft.com/office/drawing/2014/main" id="{ED105DFE-EA48-4220-89D4-C42752AECF85}"/>
              </a:ext>
              <a:ext uri="{C183D7F6-B498-43B3-948B-1728B52AA6E4}">
                <adec:decorative xmlns:adec="http://schemas.microsoft.com/office/drawing/2017/decorative" val="1"/>
              </a:ext>
            </a:extLst>
          </p:cNvPr>
          <p:cNvCxnSpPr>
            <a:cxnSpLocks/>
          </p:cNvCxnSpPr>
          <p:nvPr userDrawn="1"/>
        </p:nvCxnSpPr>
        <p:spPr>
          <a:xfrm flipV="1">
            <a:off x="3429112" y="1796671"/>
            <a:ext cx="0" cy="676327"/>
          </a:xfrm>
          <a:prstGeom prst="line">
            <a:avLst/>
          </a:prstGeom>
          <a:ln w="6350" cap="rnd">
            <a:solidFill>
              <a:schemeClr val="accent1"/>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93F14560-4B11-4105-864C-36B104876CE9}"/>
              </a:ext>
              <a:ext uri="{C183D7F6-B498-43B3-948B-1728B52AA6E4}">
                <adec:decorative xmlns:adec="http://schemas.microsoft.com/office/drawing/2017/decorative" val="1"/>
              </a:ext>
            </a:extLst>
          </p:cNvPr>
          <p:cNvCxnSpPr>
            <a:cxnSpLocks/>
          </p:cNvCxnSpPr>
          <p:nvPr userDrawn="1"/>
        </p:nvCxnSpPr>
        <p:spPr>
          <a:xfrm flipH="1">
            <a:off x="2602955" y="2701407"/>
            <a:ext cx="6400555" cy="0"/>
          </a:xfrm>
          <a:prstGeom prst="line">
            <a:avLst/>
          </a:prstGeom>
          <a:ln w="6350" cap="rnd">
            <a:solidFill>
              <a:schemeClr val="bg1">
                <a:lumMod val="65000"/>
              </a:schemeClr>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1639CB5D-B5F4-4835-951F-03A04E99D4E2}"/>
              </a:ext>
              <a:ext uri="{C183D7F6-B498-43B3-948B-1728B52AA6E4}">
                <adec:decorative xmlns:adec="http://schemas.microsoft.com/office/drawing/2017/decorative" val="1"/>
              </a:ext>
            </a:extLst>
          </p:cNvPr>
          <p:cNvCxnSpPr>
            <a:cxnSpLocks/>
          </p:cNvCxnSpPr>
          <p:nvPr userDrawn="1"/>
        </p:nvCxnSpPr>
        <p:spPr>
          <a:xfrm flipV="1">
            <a:off x="3429112" y="3095950"/>
            <a:ext cx="0" cy="676327"/>
          </a:xfrm>
          <a:prstGeom prst="line">
            <a:avLst/>
          </a:prstGeom>
          <a:ln w="6350" cap="rnd">
            <a:solidFill>
              <a:schemeClr val="accent1"/>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1E0E0707-87C0-42BB-B7FB-DD143FA25530}"/>
              </a:ext>
              <a:ext uri="{C183D7F6-B498-43B3-948B-1728B52AA6E4}">
                <adec:decorative xmlns:adec="http://schemas.microsoft.com/office/drawing/2017/decorative" val="1"/>
              </a:ext>
            </a:extLst>
          </p:cNvPr>
          <p:cNvCxnSpPr>
            <a:cxnSpLocks/>
          </p:cNvCxnSpPr>
          <p:nvPr userDrawn="1"/>
        </p:nvCxnSpPr>
        <p:spPr>
          <a:xfrm flipH="1" flipV="1">
            <a:off x="2602955" y="4014361"/>
            <a:ext cx="6400554" cy="3390"/>
          </a:xfrm>
          <a:prstGeom prst="line">
            <a:avLst/>
          </a:prstGeom>
          <a:ln w="6350" cap="rnd">
            <a:solidFill>
              <a:schemeClr val="bg1">
                <a:lumMod val="65000"/>
              </a:schemeClr>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90ECD5FC-3A4B-41B9-AF09-ABE1D5D05063}"/>
              </a:ext>
              <a:ext uri="{C183D7F6-B498-43B3-948B-1728B52AA6E4}">
                <adec:decorative xmlns:adec="http://schemas.microsoft.com/office/drawing/2017/decorative" val="1"/>
              </a:ext>
            </a:extLst>
          </p:cNvPr>
          <p:cNvCxnSpPr>
            <a:cxnSpLocks/>
          </p:cNvCxnSpPr>
          <p:nvPr userDrawn="1"/>
        </p:nvCxnSpPr>
        <p:spPr>
          <a:xfrm flipV="1">
            <a:off x="3429112" y="4382578"/>
            <a:ext cx="0" cy="676327"/>
          </a:xfrm>
          <a:prstGeom prst="line">
            <a:avLst/>
          </a:prstGeom>
          <a:ln w="6350" cap="rnd">
            <a:solidFill>
              <a:schemeClr val="accent1"/>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C0499001-6B4B-4D7D-BD37-C831CC1991BC}"/>
              </a:ext>
              <a:ext uri="{C183D7F6-B498-43B3-948B-1728B52AA6E4}">
                <adec:decorative xmlns:adec="http://schemas.microsoft.com/office/drawing/2017/decorative" val="1"/>
              </a:ext>
            </a:extLst>
          </p:cNvPr>
          <p:cNvSpPr/>
          <p:nvPr userDrawn="1"/>
        </p:nvSpPr>
        <p:spPr bwMode="auto">
          <a:xfrm>
            <a:off x="472073" y="1504949"/>
            <a:ext cx="8531436" cy="56465"/>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400">
              <a:solidFill>
                <a:schemeClr val="tx1"/>
              </a:solidFill>
              <a:ea typeface="Segoe UI" pitchFamily="34" charset="0"/>
              <a:cs typeface="Segoe UI" pitchFamily="34" charset="0"/>
            </a:endParaRPr>
          </a:p>
        </p:txBody>
      </p:sp>
    </p:spTree>
    <p:extLst>
      <p:ext uri="{BB962C8B-B14F-4D97-AF65-F5344CB8AC3E}">
        <p14:creationId xmlns:p14="http://schemas.microsoft.com/office/powerpoint/2010/main" val="1203301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2_Title Only with graphic">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p>
        </p:txBody>
      </p:sp>
    </p:spTree>
    <p:extLst>
      <p:ext uri="{BB962C8B-B14F-4D97-AF65-F5344CB8AC3E}">
        <p14:creationId xmlns:p14="http://schemas.microsoft.com/office/powerpoint/2010/main" val="8666192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6"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1" y="3877277"/>
            <a:ext cx="9860674" cy="724246"/>
          </a:xfrm>
          <a:noFill/>
        </p:spPr>
        <p:txBody>
          <a:bodyPr lIns="182880" tIns="146304" rIns="182880" bIns="146304">
            <a:spAutoFit/>
          </a:bodyPr>
          <a:lstStyle>
            <a:lvl1pPr marL="0" indent="0">
              <a:spcBef>
                <a:spcPts val="0"/>
              </a:spcBef>
              <a:buNone/>
              <a:defRPr sz="3136"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6487266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114C0C7-DC16-4A7F-AD73-F1DE0984F4CE}"/>
              </a:ext>
            </a:extLst>
          </p:cNvPr>
          <p:cNvSpPr/>
          <p:nvPr/>
        </p:nvSpPr>
        <p:spPr bwMode="auto">
          <a:xfrm>
            <a:off x="1" y="0"/>
            <a:ext cx="12192000" cy="686444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 name="Graphic 3">
            <a:extLst>
              <a:ext uri="{FF2B5EF4-FFF2-40B4-BE49-F238E27FC236}">
                <a16:creationId xmlns:a16="http://schemas.microsoft.com/office/drawing/2014/main" id="{D9B3B345-D9EA-4EF1-A25F-4FF0E7AA256E}"/>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r="16311" b="46159"/>
          <a:stretch/>
        </p:blipFill>
        <p:spPr>
          <a:xfrm>
            <a:off x="6601467" y="4853649"/>
            <a:ext cx="5570481" cy="2015769"/>
          </a:xfrm>
          <a:prstGeom prst="rect">
            <a:avLst/>
          </a:prstGeom>
        </p:spPr>
      </p:pic>
      <p:pic>
        <p:nvPicPr>
          <p:cNvPr id="5" name="Graphic 4">
            <a:extLst>
              <a:ext uri="{FF2B5EF4-FFF2-40B4-BE49-F238E27FC236}">
                <a16:creationId xmlns:a16="http://schemas.microsoft.com/office/drawing/2014/main" id="{4FB25452-8D6E-4B6D-802C-C7A8E49A7C2E}"/>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r="59712" b="46159"/>
          <a:stretch/>
        </p:blipFill>
        <p:spPr>
          <a:xfrm>
            <a:off x="9508632" y="2846181"/>
            <a:ext cx="2681654" cy="2015769"/>
          </a:xfrm>
          <a:prstGeom prst="rect">
            <a:avLst/>
          </a:prstGeom>
        </p:spPr>
      </p:pic>
      <p:pic>
        <p:nvPicPr>
          <p:cNvPr id="6" name="Graphic 5">
            <a:extLst>
              <a:ext uri="{FF2B5EF4-FFF2-40B4-BE49-F238E27FC236}">
                <a16:creationId xmlns:a16="http://schemas.microsoft.com/office/drawing/2014/main" id="{707C3700-F39C-4396-90C0-1FB3E9FE7ECF}"/>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r="59902" b="46159"/>
          <a:stretch/>
        </p:blipFill>
        <p:spPr>
          <a:xfrm>
            <a:off x="9523046" y="830412"/>
            <a:ext cx="2668954" cy="2015769"/>
          </a:xfrm>
          <a:prstGeom prst="rect">
            <a:avLst/>
          </a:prstGeom>
        </p:spPr>
      </p:pic>
      <p:sp>
        <p:nvSpPr>
          <p:cNvPr id="18" name="Freeform: Shape 17">
            <a:extLst>
              <a:ext uri="{FF2B5EF4-FFF2-40B4-BE49-F238E27FC236}">
                <a16:creationId xmlns:a16="http://schemas.microsoft.com/office/drawing/2014/main" id="{FCBC923B-A160-4D2C-83B3-B9B2030BFBE5}"/>
              </a:ext>
            </a:extLst>
          </p:cNvPr>
          <p:cNvSpPr/>
          <p:nvPr/>
        </p:nvSpPr>
        <p:spPr bwMode="auto">
          <a:xfrm>
            <a:off x="7860632" y="0"/>
            <a:ext cx="4331368" cy="4828674"/>
          </a:xfrm>
          <a:custGeom>
            <a:avLst/>
            <a:gdLst>
              <a:gd name="connsiteX0" fmla="*/ 0 w 4331368"/>
              <a:gd name="connsiteY0" fmla="*/ 0 h 4828674"/>
              <a:gd name="connsiteX1" fmla="*/ 4331368 w 4331368"/>
              <a:gd name="connsiteY1" fmla="*/ 0 h 4828674"/>
              <a:gd name="connsiteX2" fmla="*/ 4331368 w 4331368"/>
              <a:gd name="connsiteY2" fmla="*/ 1604211 h 4828674"/>
              <a:gd name="connsiteX3" fmla="*/ 1796715 w 4331368"/>
              <a:gd name="connsiteY3" fmla="*/ 4219074 h 4828674"/>
              <a:gd name="connsiteX4" fmla="*/ 1604210 w 4331368"/>
              <a:gd name="connsiteY4" fmla="*/ 4700337 h 4828674"/>
              <a:gd name="connsiteX5" fmla="*/ 1556084 w 4331368"/>
              <a:gd name="connsiteY5" fmla="*/ 4828674 h 4828674"/>
              <a:gd name="connsiteX6" fmla="*/ 0 w 4331368"/>
              <a:gd name="connsiteY6" fmla="*/ 4828674 h 4828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31368" h="4828674">
                <a:moveTo>
                  <a:pt x="0" y="0"/>
                </a:moveTo>
                <a:lnTo>
                  <a:pt x="4331368" y="0"/>
                </a:lnTo>
                <a:lnTo>
                  <a:pt x="4331368" y="1604211"/>
                </a:lnTo>
                <a:lnTo>
                  <a:pt x="1796715" y="4219074"/>
                </a:lnTo>
                <a:lnTo>
                  <a:pt x="1604210" y="4700337"/>
                </a:lnTo>
                <a:lnTo>
                  <a:pt x="1556084" y="4828674"/>
                </a:lnTo>
                <a:lnTo>
                  <a:pt x="0" y="4828674"/>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8" name="Graphic 7">
            <a:extLst>
              <a:ext uri="{FF2B5EF4-FFF2-40B4-BE49-F238E27FC236}">
                <a16:creationId xmlns:a16="http://schemas.microsoft.com/office/drawing/2014/main" id="{576E1436-6F0B-44D9-AEFB-433D64F62182}"/>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632" b="46159"/>
          <a:stretch/>
        </p:blipFill>
        <p:spPr>
          <a:xfrm>
            <a:off x="0" y="4853649"/>
            <a:ext cx="6614167" cy="2015768"/>
          </a:xfrm>
          <a:prstGeom prst="rect">
            <a:avLst/>
          </a:prstGeom>
        </p:spPr>
      </p:pic>
      <p:pic>
        <p:nvPicPr>
          <p:cNvPr id="9" name="Graphic 8">
            <a:extLst>
              <a:ext uri="{FF2B5EF4-FFF2-40B4-BE49-F238E27FC236}">
                <a16:creationId xmlns:a16="http://schemas.microsoft.com/office/drawing/2014/main" id="{33457663-0772-4BBB-AC89-C4B15E9644F9}"/>
              </a:ext>
            </a:extLst>
          </p:cNvPr>
          <p:cNvPicPr>
            <a:picLocks noChangeAspect="1"/>
          </p:cNvPicPr>
          <p:nvPr/>
        </p:nvPicPr>
        <p:blipFill rotWithShape="1">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34485" t="45404" r="34374" b="35092"/>
          <a:stretch/>
        </p:blipFill>
        <p:spPr>
          <a:xfrm rot="10800000" flipH="1">
            <a:off x="0" y="4924495"/>
            <a:ext cx="4771090" cy="1933504"/>
          </a:xfrm>
          <a:prstGeom prst="rect">
            <a:avLst/>
          </a:prstGeom>
        </p:spPr>
      </p:pic>
      <p:pic>
        <p:nvPicPr>
          <p:cNvPr id="10" name="Graphic 9">
            <a:extLst>
              <a:ext uri="{FF2B5EF4-FFF2-40B4-BE49-F238E27FC236}">
                <a16:creationId xmlns:a16="http://schemas.microsoft.com/office/drawing/2014/main" id="{3DC8D463-2EC6-48A8-A344-1FE585C641EF}"/>
              </a:ext>
            </a:extLst>
          </p:cNvPr>
          <p:cNvPicPr>
            <a:picLocks noChangeAspect="1"/>
          </p:cNvPicPr>
          <p:nvPr/>
        </p:nvPicPr>
        <p:blipFill rotWithShape="1">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23272" t="35419" r="4468" b="36428"/>
          <a:stretch/>
        </p:blipFill>
        <p:spPr>
          <a:xfrm>
            <a:off x="0" y="2357453"/>
            <a:ext cx="12192001" cy="2641871"/>
          </a:xfrm>
          <a:prstGeom prst="rect">
            <a:avLst/>
          </a:prstGeom>
        </p:spPr>
      </p:pic>
      <p:pic>
        <p:nvPicPr>
          <p:cNvPr id="13" name="Graphic 12">
            <a:extLst>
              <a:ext uri="{FF2B5EF4-FFF2-40B4-BE49-F238E27FC236}">
                <a16:creationId xmlns:a16="http://schemas.microsoft.com/office/drawing/2014/main" id="{5AC62215-6BE7-496D-90F9-6FAB23C011B7}"/>
              </a:ext>
            </a:extLst>
          </p:cNvPr>
          <p:cNvPicPr>
            <a:picLocks noChangeAspect="1"/>
          </p:cNvPicPr>
          <p:nvPr/>
        </p:nvPicPr>
        <p:blipFill rotWithShape="1">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l="23354" t="16222" r="57432" b="23454"/>
          <a:stretch/>
        </p:blipFill>
        <p:spPr>
          <a:xfrm>
            <a:off x="9102447" y="581595"/>
            <a:ext cx="3089553" cy="6276405"/>
          </a:xfrm>
          <a:prstGeom prst="rect">
            <a:avLst/>
          </a:prstGeom>
        </p:spPr>
      </p:pic>
      <p:pic>
        <p:nvPicPr>
          <p:cNvPr id="15" name="logo2.png" descr="logo2.png">
            <a:extLst>
              <a:ext uri="{FF2B5EF4-FFF2-40B4-BE49-F238E27FC236}">
                <a16:creationId xmlns:a16="http://schemas.microsoft.com/office/drawing/2014/main" id="{B890FFA7-3A8B-434C-A7FF-E48D67BA31B4}"/>
              </a:ext>
            </a:extLst>
          </p:cNvPr>
          <p:cNvPicPr>
            <a:picLocks noChangeAspect="1"/>
          </p:cNvPicPr>
          <p:nvPr/>
        </p:nvPicPr>
        <p:blipFill>
          <a:blip r:embed="rId12"/>
          <a:stretch>
            <a:fillRect/>
          </a:stretch>
        </p:blipFill>
        <p:spPr>
          <a:xfrm>
            <a:off x="625492" y="650218"/>
            <a:ext cx="1483574" cy="316295"/>
          </a:xfrm>
          <a:prstGeom prst="rect">
            <a:avLst/>
          </a:prstGeom>
          <a:ln w="12700">
            <a:miter lim="400000"/>
          </a:ln>
        </p:spPr>
      </p:pic>
      <p:sp>
        <p:nvSpPr>
          <p:cNvPr id="21" name="Text Placeholder 18">
            <a:extLst>
              <a:ext uri="{FF2B5EF4-FFF2-40B4-BE49-F238E27FC236}">
                <a16:creationId xmlns:a16="http://schemas.microsoft.com/office/drawing/2014/main" id="{65FA8EC2-F248-4542-A0F0-EDCE555E4B9B}"/>
              </a:ext>
            </a:extLst>
          </p:cNvPr>
          <p:cNvSpPr>
            <a:spLocks noGrp="1"/>
          </p:cNvSpPr>
          <p:nvPr>
            <p:ph type="body" sz="quarter" idx="10"/>
          </p:nvPr>
        </p:nvSpPr>
        <p:spPr>
          <a:xfrm>
            <a:off x="625475" y="2357438"/>
            <a:ext cx="6423507" cy="1569660"/>
          </a:xfrm>
        </p:spPr>
        <p:txBody>
          <a:bodyPr lIns="0"/>
          <a:lstStyle>
            <a:lvl1pPr marL="0" indent="0">
              <a:buNone/>
              <a:defRPr sz="4800">
                <a:solidFill>
                  <a:schemeClr val="bg1"/>
                </a:solidFill>
                <a:latin typeface="+mj-lt"/>
                <a:cs typeface="Segoe UI" panose="020B0502040204020203" pitchFamily="34" charset="0"/>
              </a:defRPr>
            </a:lvl1pPr>
            <a:lvl2pPr marL="224053" indent="0">
              <a:buNone/>
              <a:defRPr sz="5000">
                <a:solidFill>
                  <a:schemeClr val="bg1"/>
                </a:solidFill>
                <a:latin typeface="Segoe UI" panose="020B0502040204020203" pitchFamily="34" charset="0"/>
                <a:cs typeface="Segoe UI" panose="020B0502040204020203" pitchFamily="34" charset="0"/>
              </a:defRPr>
            </a:lvl2pPr>
            <a:lvl3pPr>
              <a:defRPr sz="5000">
                <a:solidFill>
                  <a:schemeClr val="bg1"/>
                </a:solidFill>
                <a:latin typeface="Segoe UI" panose="020B0502040204020203" pitchFamily="34" charset="0"/>
                <a:cs typeface="Segoe UI" panose="020B0502040204020203" pitchFamily="34" charset="0"/>
              </a:defRPr>
            </a:lvl3pPr>
            <a:lvl4pPr>
              <a:defRPr sz="5000">
                <a:solidFill>
                  <a:schemeClr val="bg1"/>
                </a:solidFill>
                <a:latin typeface="Segoe UI" panose="020B0502040204020203" pitchFamily="34" charset="0"/>
                <a:cs typeface="Segoe UI" panose="020B0502040204020203" pitchFamily="34" charset="0"/>
              </a:defRPr>
            </a:lvl4pPr>
            <a:lvl5pPr>
              <a:defRPr sz="5000">
                <a:solidFill>
                  <a:schemeClr val="bg1"/>
                </a:solidFill>
                <a:latin typeface="Segoe UI" panose="020B0502040204020203" pitchFamily="34" charset="0"/>
                <a:cs typeface="Segoe UI" panose="020B0502040204020203" pitchFamily="34" charset="0"/>
              </a:defRPr>
            </a:lvl5pPr>
          </a:lstStyle>
          <a:p>
            <a:pPr lvl="0"/>
            <a:r>
              <a:rPr lang="en-US"/>
              <a:t>Click to edit Master text styles</a:t>
            </a:r>
          </a:p>
        </p:txBody>
      </p:sp>
      <p:sp>
        <p:nvSpPr>
          <p:cNvPr id="17" name="Text Placeholder 18">
            <a:extLst>
              <a:ext uri="{FF2B5EF4-FFF2-40B4-BE49-F238E27FC236}">
                <a16:creationId xmlns:a16="http://schemas.microsoft.com/office/drawing/2014/main" id="{64FE65B8-E9AC-49ED-A487-E114C793B81B}"/>
              </a:ext>
            </a:extLst>
          </p:cNvPr>
          <p:cNvSpPr>
            <a:spLocks noGrp="1"/>
          </p:cNvSpPr>
          <p:nvPr>
            <p:ph type="body" sz="quarter" idx="12" hasCustomPrompt="1"/>
          </p:nvPr>
        </p:nvSpPr>
        <p:spPr>
          <a:xfrm>
            <a:off x="625475" y="4082917"/>
            <a:ext cx="6423507" cy="350865"/>
          </a:xfrm>
        </p:spPr>
        <p:txBody>
          <a:bodyPr lIns="0"/>
          <a:lstStyle>
            <a:lvl1pPr marL="0" indent="0">
              <a:buNone/>
              <a:defRPr sz="1200" spc="300">
                <a:solidFill>
                  <a:schemeClr val="bg1"/>
                </a:solidFill>
                <a:latin typeface="+mn-lt"/>
                <a:cs typeface="Segoe UI" panose="020B0502040204020203" pitchFamily="34" charset="0"/>
              </a:defRPr>
            </a:lvl1pPr>
            <a:lvl2pPr marL="224053" indent="0">
              <a:buNone/>
              <a:defRPr sz="5000">
                <a:solidFill>
                  <a:schemeClr val="bg1"/>
                </a:solidFill>
                <a:latin typeface="Segoe UI" panose="020B0502040204020203" pitchFamily="34" charset="0"/>
                <a:cs typeface="Segoe UI" panose="020B0502040204020203" pitchFamily="34" charset="0"/>
              </a:defRPr>
            </a:lvl2pPr>
            <a:lvl3pPr>
              <a:defRPr sz="5000">
                <a:solidFill>
                  <a:schemeClr val="bg1"/>
                </a:solidFill>
                <a:latin typeface="Segoe UI" panose="020B0502040204020203" pitchFamily="34" charset="0"/>
                <a:cs typeface="Segoe UI" panose="020B0502040204020203" pitchFamily="34" charset="0"/>
              </a:defRPr>
            </a:lvl3pPr>
            <a:lvl4pPr>
              <a:defRPr sz="5000">
                <a:solidFill>
                  <a:schemeClr val="bg1"/>
                </a:solidFill>
                <a:latin typeface="Segoe UI" panose="020B0502040204020203" pitchFamily="34" charset="0"/>
                <a:cs typeface="Segoe UI" panose="020B0502040204020203" pitchFamily="34" charset="0"/>
              </a:defRPr>
            </a:lvl4pPr>
            <a:lvl5pPr>
              <a:defRPr sz="5000">
                <a:solidFill>
                  <a:schemeClr val="bg1"/>
                </a:solidFill>
                <a:latin typeface="Segoe UI" panose="020B0502040204020203" pitchFamily="34" charset="0"/>
                <a:cs typeface="Segoe UI" panose="020B0502040204020203" pitchFamily="34" charset="0"/>
              </a:defRPr>
            </a:lvl5pPr>
          </a:lstStyle>
          <a:p>
            <a:pPr lvl="0"/>
            <a:r>
              <a:rPr lang="en-US"/>
              <a:t>LOREM IPSUM</a:t>
            </a:r>
          </a:p>
        </p:txBody>
      </p:sp>
      <p:sp>
        <p:nvSpPr>
          <p:cNvPr id="19" name="Oval 18">
            <a:extLst>
              <a:ext uri="{FF2B5EF4-FFF2-40B4-BE49-F238E27FC236}">
                <a16:creationId xmlns:a16="http://schemas.microsoft.com/office/drawing/2014/main" id="{3C4794C2-A436-4AFD-AD5D-A51BB29B7CEE}"/>
              </a:ext>
            </a:extLst>
          </p:cNvPr>
          <p:cNvSpPr/>
          <p:nvPr userDrawn="1"/>
        </p:nvSpPr>
        <p:spPr bwMode="auto">
          <a:xfrm>
            <a:off x="1900859" y="5295532"/>
            <a:ext cx="118872" cy="118872"/>
          </a:xfrm>
          <a:prstGeom prst="ellipse">
            <a:avLst/>
          </a:prstGeom>
          <a:solidFill>
            <a:srgbClr val="2B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0" name="Oval 19">
            <a:extLst>
              <a:ext uri="{FF2B5EF4-FFF2-40B4-BE49-F238E27FC236}">
                <a16:creationId xmlns:a16="http://schemas.microsoft.com/office/drawing/2014/main" id="{EF7E19FC-85FD-4DF7-A854-FCD110A267D9}"/>
              </a:ext>
            </a:extLst>
          </p:cNvPr>
          <p:cNvSpPr/>
          <p:nvPr userDrawn="1"/>
        </p:nvSpPr>
        <p:spPr bwMode="auto">
          <a:xfrm>
            <a:off x="5793486" y="4757318"/>
            <a:ext cx="118872" cy="118872"/>
          </a:xfrm>
          <a:prstGeom prst="ellipse">
            <a:avLst/>
          </a:prstGeom>
          <a:solidFill>
            <a:schemeClr val="accent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2" name="Oval 21">
            <a:extLst>
              <a:ext uri="{FF2B5EF4-FFF2-40B4-BE49-F238E27FC236}">
                <a16:creationId xmlns:a16="http://schemas.microsoft.com/office/drawing/2014/main" id="{E94F93FD-0D58-48D7-96EF-8342EF1959A7}"/>
              </a:ext>
            </a:extLst>
          </p:cNvPr>
          <p:cNvSpPr/>
          <p:nvPr userDrawn="1"/>
        </p:nvSpPr>
        <p:spPr bwMode="auto">
          <a:xfrm>
            <a:off x="10975086" y="2738966"/>
            <a:ext cx="118872" cy="118872"/>
          </a:xfrm>
          <a:prstGeom prst="ellipse">
            <a:avLst/>
          </a:prstGeom>
          <a:solidFill>
            <a:srgbClr val="FFFF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1586757645"/>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6"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0173032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6396765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849463"/>
          </a:xfrm>
          <a:noFill/>
        </p:spPr>
        <p:txBody>
          <a:bodyPr tIns="91440" bIns="91440" anchor="t" anchorCtr="0">
            <a:spAutoFit/>
          </a:bodyPr>
          <a:lstStyle>
            <a:lvl1pPr>
              <a:defRPr sz="4800" spc="-98" baseline="0">
                <a:gradFill>
                  <a:gsLst>
                    <a:gs pos="100000">
                      <a:schemeClr val="tx1"/>
                    </a:gs>
                    <a:gs pos="0">
                      <a:schemeClr val="tx1"/>
                    </a:gs>
                  </a:gsLst>
                  <a:lin ang="5400000" scaled="0"/>
                </a:gradFill>
                <a:latin typeface="+mn-lt"/>
              </a:defRPr>
            </a:lvl1pPr>
          </a:lstStyle>
          <a:p>
            <a:r>
              <a:rPr lang="en-US"/>
              <a:t>Section title</a:t>
            </a:r>
          </a:p>
        </p:txBody>
      </p:sp>
    </p:spTree>
    <p:extLst>
      <p:ext uri="{BB962C8B-B14F-4D97-AF65-F5344CB8AC3E}">
        <p14:creationId xmlns:p14="http://schemas.microsoft.com/office/powerpoint/2010/main" val="14868643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854627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13406268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algn="ctr" defTabSz="913927"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3"/>
            <a:ext cx="11653522" cy="2225866"/>
          </a:xfrm>
        </p:spPr>
        <p:txBody>
          <a:bodyPr/>
          <a:lstStyle>
            <a:lvl1pPr marL="0" indent="0">
              <a:buNone/>
              <a:defRPr sz="3234">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661"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2979"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36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094"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31693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Closing logo slide">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59" tIns="179259" rIns="179259" bIns="179259" numCol="1" anchor="t" anchorCtr="0" compatLnSpc="1">
            <a:prstTxWarp prst="textNoShape">
              <a:avLst/>
            </a:prstTxWarp>
            <a:spAutoFit/>
          </a:bodyPr>
          <a:lstStyle/>
          <a:p>
            <a:pPr defTabSz="913748"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p:nvPicPr>
        <p:blipFill>
          <a:blip r:embed="rId2"/>
          <a:stretch>
            <a:fillRect/>
          </a:stretch>
        </p:blipFill>
        <p:spPr bwMode="black">
          <a:xfrm>
            <a:off x="451633" y="470067"/>
            <a:ext cx="1423303" cy="304828"/>
          </a:xfrm>
          <a:prstGeom prst="rect">
            <a:avLst/>
          </a:prstGeom>
        </p:spPr>
      </p:pic>
    </p:spTree>
    <p:extLst>
      <p:ext uri="{BB962C8B-B14F-4D97-AF65-F5344CB8AC3E}">
        <p14:creationId xmlns:p14="http://schemas.microsoft.com/office/powerpoint/2010/main" val="14271716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1035766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742EF8-6B1F-400A-9A20-114102D5F27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441B3AC-6AA4-422C-B86D-B64F0B2FACF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168CC79-293F-4B85-9767-52614A1FEA3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348BCF7-4E18-4C3B-9F4B-216131A493A1}"/>
              </a:ext>
            </a:extLst>
          </p:cNvPr>
          <p:cNvSpPr>
            <a:spLocks noGrp="1"/>
          </p:cNvSpPr>
          <p:nvPr>
            <p:ph type="dt" sz="half" idx="10"/>
          </p:nvPr>
        </p:nvSpPr>
        <p:spPr/>
        <p:txBody>
          <a:bodyPr/>
          <a:lstStyle/>
          <a:p>
            <a:fld id="{AB0C43EE-87FB-4254-A0FA-27DBFB788335}" type="datetimeFigureOut">
              <a:rPr lang="en-US" smtClean="0"/>
              <a:t>8/16/2025</a:t>
            </a:fld>
            <a:endParaRPr lang="en-US"/>
          </a:p>
        </p:txBody>
      </p:sp>
      <p:sp>
        <p:nvSpPr>
          <p:cNvPr id="6" name="Footer Placeholder 5">
            <a:extLst>
              <a:ext uri="{FF2B5EF4-FFF2-40B4-BE49-F238E27FC236}">
                <a16:creationId xmlns:a16="http://schemas.microsoft.com/office/drawing/2014/main" id="{BB0437C5-BAC7-4966-8C99-9C6ACBADBB0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9F7AAE8-F186-4692-BF4C-D85AC8E1E5EA}"/>
              </a:ext>
            </a:extLst>
          </p:cNvPr>
          <p:cNvSpPr>
            <a:spLocks noGrp="1"/>
          </p:cNvSpPr>
          <p:nvPr>
            <p:ph type="sldNum" sz="quarter" idx="12"/>
          </p:nvPr>
        </p:nvSpPr>
        <p:spPr/>
        <p:txBody>
          <a:bodyPr/>
          <a:lstStyle/>
          <a:p>
            <a:fld id="{620F2881-0855-4D29-8C87-10998E8A675D}" type="slidenum">
              <a:rPr lang="en-US" smtClean="0"/>
              <a:t>‹#›</a:t>
            </a:fld>
            <a:endParaRPr lang="en-US"/>
          </a:p>
        </p:txBody>
      </p:sp>
    </p:spTree>
    <p:extLst>
      <p:ext uri="{BB962C8B-B14F-4D97-AF65-F5344CB8AC3E}">
        <p14:creationId xmlns:p14="http://schemas.microsoft.com/office/powerpoint/2010/main" val="201817034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4_Title Slide 1">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FF500843-866F-4B70-8023-A5F7A240F48B}"/>
              </a:ext>
            </a:extLst>
          </p:cNvPr>
          <p:cNvSpPr>
            <a:spLocks noGrp="1"/>
          </p:cNvSpPr>
          <p:nvPr>
            <p:ph type="title"/>
          </p:nvPr>
        </p:nvSpPr>
        <p:spPr>
          <a:xfrm>
            <a:off x="620750" y="2326898"/>
            <a:ext cx="6428232" cy="1600200"/>
          </a:xfrm>
        </p:spPr>
        <p:txBody>
          <a:bodyPr vert="horz" wrap="square" lIns="0" tIns="91440" rIns="146304" bIns="91440" rtlCol="0">
            <a:spAutoFit/>
          </a:bodyPr>
          <a:lstStyle>
            <a:lvl1pPr>
              <a:defRPr lang="en-IN" sz="5000" spc="0" dirty="0">
                <a:solidFill>
                  <a:schemeClr val="bg1"/>
                </a:solidFill>
              </a:defRPr>
            </a:lvl1pPr>
          </a:lstStyle>
          <a:p>
            <a:pPr marL="0" marR="0" lvl="0" indent="0" fontAlgn="auto">
              <a:spcBef>
                <a:spcPct val="20000"/>
              </a:spcBef>
              <a:spcAft>
                <a:spcPts val="0"/>
              </a:spcAft>
              <a:buClrTx/>
              <a:buSzPct val="90000"/>
              <a:buFont typeface="Wingdings" panose="05000000000000000000" pitchFamily="2" charset="2"/>
              <a:tabLst/>
            </a:pPr>
            <a:r>
              <a:rPr lang="en-US"/>
              <a:t>Click to edit Master title style</a:t>
            </a:r>
            <a:endParaRPr lang="en-IN"/>
          </a:p>
        </p:txBody>
      </p:sp>
      <p:sp>
        <p:nvSpPr>
          <p:cNvPr id="22" name="Text Placeholder 21">
            <a:extLst>
              <a:ext uri="{FF2B5EF4-FFF2-40B4-BE49-F238E27FC236}">
                <a16:creationId xmlns:a16="http://schemas.microsoft.com/office/drawing/2014/main" id="{B1860CBC-335C-4133-BA71-CC6587274B60}"/>
              </a:ext>
            </a:extLst>
          </p:cNvPr>
          <p:cNvSpPr>
            <a:spLocks noGrp="1"/>
          </p:cNvSpPr>
          <p:nvPr>
            <p:ph type="body" sz="quarter" idx="11" hasCustomPrompt="1"/>
          </p:nvPr>
        </p:nvSpPr>
        <p:spPr>
          <a:xfrm>
            <a:off x="645156" y="1816904"/>
            <a:ext cx="2473964" cy="228717"/>
          </a:xfrm>
        </p:spPr>
        <p:txBody>
          <a:bodyPr lIns="0" tIns="0" rIns="0" bIns="0" anchor="ctr"/>
          <a:lstStyle>
            <a:lvl1pPr marL="0" marR="0" indent="0" algn="l" defTabSz="914400" rtl="0" eaLnBrk="1" fontAlgn="auto" latinLnBrk="0" hangingPunct="1">
              <a:lnSpc>
                <a:spcPct val="140000"/>
              </a:lnSpc>
              <a:spcBef>
                <a:spcPts val="0"/>
              </a:spcBef>
              <a:spcAft>
                <a:spcPts val="0"/>
              </a:spcAft>
              <a:buClrTx/>
              <a:buSzTx/>
              <a:buFontTx/>
              <a:buNone/>
              <a:tabLst/>
              <a:defRPr sz="1400" cap="all" spc="350">
                <a:solidFill>
                  <a:schemeClr val="accent1"/>
                </a:solidFill>
                <a:latin typeface="Segoe UI"/>
                <a:cs typeface="Segoe UI"/>
                <a:sym typeface="Segoe UI"/>
              </a:defRPr>
            </a:lvl1pPr>
          </a:lstStyle>
          <a:p>
            <a:pPr marL="0" marR="0" lvl="0" indent="0" algn="l" defTabSz="914400" rtl="0" eaLnBrk="1" fontAlgn="auto" latinLnBrk="0" hangingPunct="1">
              <a:lnSpc>
                <a:spcPct val="140000"/>
              </a:lnSpc>
              <a:spcBef>
                <a:spcPts val="0"/>
              </a:spcBef>
              <a:spcAft>
                <a:spcPts val="0"/>
              </a:spcAft>
              <a:buClrTx/>
              <a:buSzTx/>
              <a:buFontTx/>
              <a:buNone/>
              <a:tabLst/>
              <a:defRPr sz="1400" cap="all" spc="350">
                <a:solidFill>
                  <a:srgbClr val="50E6FF"/>
                </a:solidFill>
                <a:latin typeface="Segoe UI"/>
                <a:ea typeface="Segoe UI"/>
                <a:cs typeface="Segoe UI"/>
                <a:sym typeface="Segoe UI"/>
              </a:defRPr>
            </a:pPr>
            <a:r>
              <a:rPr kumimoji="0" lang="en-US" sz="1200" b="0" i="0" u="none" strike="noStrike" kern="1200" cap="all" spc="350" normalizeH="0" baseline="0" noProof="0">
                <a:ln>
                  <a:noFill/>
                </a:ln>
                <a:solidFill>
                  <a:srgbClr val="0078D7"/>
                </a:solidFill>
                <a:effectLst/>
                <a:uLnTx/>
                <a:uFillTx/>
                <a:latin typeface="Segoe UI"/>
                <a:cs typeface="Segoe UI"/>
                <a:sym typeface="Segoe UI"/>
              </a:rPr>
              <a:t>LOREM IPSUM</a:t>
            </a:r>
          </a:p>
        </p:txBody>
      </p:sp>
      <p:pic>
        <p:nvPicPr>
          <p:cNvPr id="15" name="logo2.png" descr="Microsoft logo">
            <a:extLst>
              <a:ext uri="{FF2B5EF4-FFF2-40B4-BE49-F238E27FC236}">
                <a16:creationId xmlns:a16="http://schemas.microsoft.com/office/drawing/2014/main" id="{B890FFA7-3A8B-434C-A7FF-E48D67BA31B4}"/>
              </a:ext>
            </a:extLst>
          </p:cNvPr>
          <p:cNvPicPr>
            <a:picLocks noChangeAspect="1"/>
          </p:cNvPicPr>
          <p:nvPr/>
        </p:nvPicPr>
        <p:blipFill>
          <a:blip r:embed="rId2"/>
          <a:stretch>
            <a:fillRect/>
          </a:stretch>
        </p:blipFill>
        <p:spPr>
          <a:xfrm>
            <a:off x="625492" y="650218"/>
            <a:ext cx="1483574" cy="316295"/>
          </a:xfrm>
          <a:prstGeom prst="rect">
            <a:avLst/>
          </a:prstGeom>
          <a:ln w="12700">
            <a:miter lim="400000"/>
          </a:ln>
        </p:spPr>
      </p:pic>
      <p:pic>
        <p:nvPicPr>
          <p:cNvPr id="4" name="Graphic 3">
            <a:extLst>
              <a:ext uri="{FF2B5EF4-FFF2-40B4-BE49-F238E27FC236}">
                <a16:creationId xmlns:a16="http://schemas.microsoft.com/office/drawing/2014/main" id="{D9B3B345-D9EA-4EF1-A25F-4FF0E7AA256E}"/>
              </a:ext>
              <a:ext uri="{C183D7F6-B498-43B3-948B-1728B52AA6E4}">
                <adec:decorative xmlns:adec="http://schemas.microsoft.com/office/drawing/2017/decorative" val="1"/>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r="16311" b="46159"/>
          <a:stretch/>
        </p:blipFill>
        <p:spPr>
          <a:xfrm>
            <a:off x="6601467" y="4853649"/>
            <a:ext cx="5570481" cy="2015769"/>
          </a:xfrm>
          <a:prstGeom prst="rect">
            <a:avLst/>
          </a:prstGeom>
        </p:spPr>
      </p:pic>
      <p:pic>
        <p:nvPicPr>
          <p:cNvPr id="5" name="Graphic 4">
            <a:extLst>
              <a:ext uri="{FF2B5EF4-FFF2-40B4-BE49-F238E27FC236}">
                <a16:creationId xmlns:a16="http://schemas.microsoft.com/office/drawing/2014/main" id="{4FB25452-8D6E-4B6D-802C-C7A8E49A7C2E}"/>
              </a:ext>
              <a:ext uri="{C183D7F6-B498-43B3-948B-1728B52AA6E4}">
                <adec:decorative xmlns:adec="http://schemas.microsoft.com/office/drawing/2017/decorative" val="1"/>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r="59712" b="46159"/>
          <a:stretch/>
        </p:blipFill>
        <p:spPr>
          <a:xfrm>
            <a:off x="9508632" y="2846181"/>
            <a:ext cx="2681654" cy="2015769"/>
          </a:xfrm>
          <a:prstGeom prst="rect">
            <a:avLst/>
          </a:prstGeom>
        </p:spPr>
      </p:pic>
      <p:pic>
        <p:nvPicPr>
          <p:cNvPr id="6" name="Graphic 5">
            <a:extLst>
              <a:ext uri="{FF2B5EF4-FFF2-40B4-BE49-F238E27FC236}">
                <a16:creationId xmlns:a16="http://schemas.microsoft.com/office/drawing/2014/main" id="{707C3700-F39C-4396-90C0-1FB3E9FE7ECF}"/>
              </a:ext>
              <a:ext uri="{C183D7F6-B498-43B3-948B-1728B52AA6E4}">
                <adec:decorative xmlns:adec="http://schemas.microsoft.com/office/drawing/2017/decorative" val="1"/>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r="59902" b="46159"/>
          <a:stretch/>
        </p:blipFill>
        <p:spPr>
          <a:xfrm>
            <a:off x="9523046" y="830412"/>
            <a:ext cx="2668954" cy="2015769"/>
          </a:xfrm>
          <a:prstGeom prst="rect">
            <a:avLst/>
          </a:prstGeom>
        </p:spPr>
      </p:pic>
      <p:sp>
        <p:nvSpPr>
          <p:cNvPr id="18" name="Freeform: Shape 17">
            <a:extLst>
              <a:ext uri="{FF2B5EF4-FFF2-40B4-BE49-F238E27FC236}">
                <a16:creationId xmlns:a16="http://schemas.microsoft.com/office/drawing/2014/main" id="{FCBC923B-A160-4D2C-83B3-B9B2030BFBE5}"/>
              </a:ext>
              <a:ext uri="{C183D7F6-B498-43B3-948B-1728B52AA6E4}">
                <adec:decorative xmlns:adec="http://schemas.microsoft.com/office/drawing/2017/decorative" val="1"/>
              </a:ext>
            </a:extLst>
          </p:cNvPr>
          <p:cNvSpPr/>
          <p:nvPr/>
        </p:nvSpPr>
        <p:spPr bwMode="auto">
          <a:xfrm>
            <a:off x="7860632" y="0"/>
            <a:ext cx="4331368" cy="4828674"/>
          </a:xfrm>
          <a:custGeom>
            <a:avLst/>
            <a:gdLst>
              <a:gd name="connsiteX0" fmla="*/ 0 w 4331368"/>
              <a:gd name="connsiteY0" fmla="*/ 0 h 4828674"/>
              <a:gd name="connsiteX1" fmla="*/ 4331368 w 4331368"/>
              <a:gd name="connsiteY1" fmla="*/ 0 h 4828674"/>
              <a:gd name="connsiteX2" fmla="*/ 4331368 w 4331368"/>
              <a:gd name="connsiteY2" fmla="*/ 1604211 h 4828674"/>
              <a:gd name="connsiteX3" fmla="*/ 1796715 w 4331368"/>
              <a:gd name="connsiteY3" fmla="*/ 4219074 h 4828674"/>
              <a:gd name="connsiteX4" fmla="*/ 1604210 w 4331368"/>
              <a:gd name="connsiteY4" fmla="*/ 4700337 h 4828674"/>
              <a:gd name="connsiteX5" fmla="*/ 1556084 w 4331368"/>
              <a:gd name="connsiteY5" fmla="*/ 4828674 h 4828674"/>
              <a:gd name="connsiteX6" fmla="*/ 0 w 4331368"/>
              <a:gd name="connsiteY6" fmla="*/ 4828674 h 4828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31368" h="4828674">
                <a:moveTo>
                  <a:pt x="0" y="0"/>
                </a:moveTo>
                <a:lnTo>
                  <a:pt x="4331368" y="0"/>
                </a:lnTo>
                <a:lnTo>
                  <a:pt x="4331368" y="1604211"/>
                </a:lnTo>
                <a:lnTo>
                  <a:pt x="1796715" y="4219074"/>
                </a:lnTo>
                <a:lnTo>
                  <a:pt x="1604210" y="4700337"/>
                </a:lnTo>
                <a:lnTo>
                  <a:pt x="1556084" y="4828674"/>
                </a:lnTo>
                <a:lnTo>
                  <a:pt x="0" y="4828674"/>
                </a:lnTo>
                <a:close/>
              </a:path>
            </a:pathLst>
          </a:cu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8" name="Graphic 7">
            <a:extLst>
              <a:ext uri="{FF2B5EF4-FFF2-40B4-BE49-F238E27FC236}">
                <a16:creationId xmlns:a16="http://schemas.microsoft.com/office/drawing/2014/main" id="{576E1436-6F0B-44D9-AEFB-433D64F62182}"/>
              </a:ext>
              <a:ext uri="{C183D7F6-B498-43B3-948B-1728B52AA6E4}">
                <adec:decorative xmlns:adec="http://schemas.microsoft.com/office/drawing/2017/decorative" val="1"/>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632" b="46159"/>
          <a:stretch/>
        </p:blipFill>
        <p:spPr>
          <a:xfrm>
            <a:off x="0" y="4853649"/>
            <a:ext cx="6614167" cy="2015768"/>
          </a:xfrm>
          <a:prstGeom prst="rect">
            <a:avLst/>
          </a:prstGeom>
        </p:spPr>
      </p:pic>
      <p:pic>
        <p:nvPicPr>
          <p:cNvPr id="9" name="Graphic 8">
            <a:extLst>
              <a:ext uri="{FF2B5EF4-FFF2-40B4-BE49-F238E27FC236}">
                <a16:creationId xmlns:a16="http://schemas.microsoft.com/office/drawing/2014/main" id="{33457663-0772-4BBB-AC89-C4B15E9644F9}"/>
              </a:ext>
              <a:ext uri="{C183D7F6-B498-43B3-948B-1728B52AA6E4}">
                <adec:decorative xmlns:adec="http://schemas.microsoft.com/office/drawing/2017/decorative" val="1"/>
              </a:ext>
            </a:extLst>
          </p:cNvPr>
          <p:cNvPicPr>
            <a:picLocks noChangeAspect="1"/>
          </p:cNvPicPr>
          <p:nvPr/>
        </p:nvPicPr>
        <p:blipFill rotWithShape="1">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34485" t="45404" r="34374" b="35092"/>
          <a:stretch/>
        </p:blipFill>
        <p:spPr>
          <a:xfrm rot="10800000" flipH="1">
            <a:off x="0" y="4924495"/>
            <a:ext cx="4771090" cy="1933504"/>
          </a:xfrm>
          <a:prstGeom prst="rect">
            <a:avLst/>
          </a:prstGeom>
        </p:spPr>
      </p:pic>
      <p:pic>
        <p:nvPicPr>
          <p:cNvPr id="10" name="Graphic 9">
            <a:extLst>
              <a:ext uri="{FF2B5EF4-FFF2-40B4-BE49-F238E27FC236}">
                <a16:creationId xmlns:a16="http://schemas.microsoft.com/office/drawing/2014/main" id="{3DC8D463-2EC6-48A8-A344-1FE585C641EF}"/>
              </a:ext>
              <a:ext uri="{C183D7F6-B498-43B3-948B-1728B52AA6E4}">
                <adec:decorative xmlns:adec="http://schemas.microsoft.com/office/drawing/2017/decorative" val="1"/>
              </a:ext>
            </a:extLst>
          </p:cNvPr>
          <p:cNvPicPr>
            <a:picLocks noChangeAspect="1"/>
          </p:cNvPicPr>
          <p:nvPr/>
        </p:nvPicPr>
        <p:blipFill rotWithShape="1">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l="23272" t="35419" r="4468" b="36428"/>
          <a:stretch/>
        </p:blipFill>
        <p:spPr>
          <a:xfrm>
            <a:off x="0" y="2357453"/>
            <a:ext cx="12192001" cy="2641871"/>
          </a:xfrm>
          <a:prstGeom prst="rect">
            <a:avLst/>
          </a:prstGeom>
        </p:spPr>
      </p:pic>
      <p:sp>
        <p:nvSpPr>
          <p:cNvPr id="11" name="Oval 10">
            <a:extLst>
              <a:ext uri="{FF2B5EF4-FFF2-40B4-BE49-F238E27FC236}">
                <a16:creationId xmlns:a16="http://schemas.microsoft.com/office/drawing/2014/main" id="{EB611F20-DDA8-42CC-A477-8E23D0CDEFA6}"/>
              </a:ext>
              <a:ext uri="{C183D7F6-B498-43B3-948B-1728B52AA6E4}">
                <adec:decorative xmlns:adec="http://schemas.microsoft.com/office/drawing/2017/decorative" val="1"/>
              </a:ext>
            </a:extLst>
          </p:cNvPr>
          <p:cNvSpPr/>
          <p:nvPr/>
        </p:nvSpPr>
        <p:spPr bwMode="auto">
          <a:xfrm>
            <a:off x="1900859" y="5295532"/>
            <a:ext cx="124586" cy="124586"/>
          </a:xfrm>
          <a:prstGeom prst="ellipse">
            <a:avLst/>
          </a:prstGeom>
          <a:solidFill>
            <a:srgbClr val="FFFF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13" name="Graphic 12">
            <a:extLst>
              <a:ext uri="{FF2B5EF4-FFF2-40B4-BE49-F238E27FC236}">
                <a16:creationId xmlns:a16="http://schemas.microsoft.com/office/drawing/2014/main" id="{5AC62215-6BE7-496D-90F9-6FAB23C011B7}"/>
              </a:ext>
              <a:ext uri="{C183D7F6-B498-43B3-948B-1728B52AA6E4}">
                <adec:decorative xmlns:adec="http://schemas.microsoft.com/office/drawing/2017/decorative" val="1"/>
              </a:ext>
            </a:extLst>
          </p:cNvPr>
          <p:cNvPicPr>
            <a:picLocks noChangeAspect="1"/>
          </p:cNvPicPr>
          <p:nvPr/>
        </p:nvPicPr>
        <p:blipFill rotWithShape="1">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l="23354" t="16222" r="57432" b="23454"/>
          <a:stretch/>
        </p:blipFill>
        <p:spPr>
          <a:xfrm>
            <a:off x="9102447" y="581595"/>
            <a:ext cx="3089553" cy="6276405"/>
          </a:xfrm>
          <a:prstGeom prst="rect">
            <a:avLst/>
          </a:prstGeom>
        </p:spPr>
      </p:pic>
      <p:sp>
        <p:nvSpPr>
          <p:cNvPr id="14" name="Oval 13">
            <a:extLst>
              <a:ext uri="{FF2B5EF4-FFF2-40B4-BE49-F238E27FC236}">
                <a16:creationId xmlns:a16="http://schemas.microsoft.com/office/drawing/2014/main" id="{6CB5B8E1-55AB-4F82-889A-6BA51ED3FE16}"/>
              </a:ext>
              <a:ext uri="{C183D7F6-B498-43B3-948B-1728B52AA6E4}">
                <adec:decorative xmlns:adec="http://schemas.microsoft.com/office/drawing/2017/decorative" val="1"/>
              </a:ext>
            </a:extLst>
          </p:cNvPr>
          <p:cNvSpPr/>
          <p:nvPr/>
        </p:nvSpPr>
        <p:spPr bwMode="auto">
          <a:xfrm>
            <a:off x="10975086" y="2738966"/>
            <a:ext cx="124586" cy="124586"/>
          </a:xfrm>
          <a:prstGeom prst="ellipse">
            <a:avLst/>
          </a:prstGeom>
          <a:solidFill>
            <a:srgbClr val="00B0F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0" name="Oval 19">
            <a:extLst>
              <a:ext uri="{FF2B5EF4-FFF2-40B4-BE49-F238E27FC236}">
                <a16:creationId xmlns:a16="http://schemas.microsoft.com/office/drawing/2014/main" id="{170AECFC-4CDF-4751-8C16-30EE45AD70EE}"/>
              </a:ext>
              <a:ext uri="{C183D7F6-B498-43B3-948B-1728B52AA6E4}">
                <adec:decorative xmlns:adec="http://schemas.microsoft.com/office/drawing/2017/decorative" val="1"/>
              </a:ext>
            </a:extLst>
          </p:cNvPr>
          <p:cNvSpPr/>
          <p:nvPr userDrawn="1"/>
        </p:nvSpPr>
        <p:spPr bwMode="auto">
          <a:xfrm>
            <a:off x="5793486" y="4757318"/>
            <a:ext cx="112014" cy="112014"/>
          </a:xfrm>
          <a:prstGeom prst="ellipse">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6" name="Oval 15">
            <a:extLst>
              <a:ext uri="{FF2B5EF4-FFF2-40B4-BE49-F238E27FC236}">
                <a16:creationId xmlns:a16="http://schemas.microsoft.com/office/drawing/2014/main" id="{7C910AD0-5C2E-4D20-97DB-F99E05506F06}"/>
              </a:ext>
              <a:ext uri="{C183D7F6-B498-43B3-948B-1728B52AA6E4}">
                <adec:decorative xmlns:adec="http://schemas.microsoft.com/office/drawing/2017/decorative" val="1"/>
              </a:ext>
            </a:extLst>
          </p:cNvPr>
          <p:cNvSpPr/>
          <p:nvPr userDrawn="1"/>
        </p:nvSpPr>
        <p:spPr bwMode="auto">
          <a:xfrm>
            <a:off x="1463339" y="4757318"/>
            <a:ext cx="112014" cy="112014"/>
          </a:xfrm>
          <a:prstGeom prst="ellipse">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7" name="Oval 16">
            <a:extLst>
              <a:ext uri="{FF2B5EF4-FFF2-40B4-BE49-F238E27FC236}">
                <a16:creationId xmlns:a16="http://schemas.microsoft.com/office/drawing/2014/main" id="{71A65091-B9F4-406C-9C6B-89D67159A62E}"/>
              </a:ext>
              <a:ext uri="{C183D7F6-B498-43B3-948B-1728B52AA6E4}">
                <adec:decorative xmlns:adec="http://schemas.microsoft.com/office/drawing/2017/decorative" val="1"/>
              </a:ext>
            </a:extLst>
          </p:cNvPr>
          <p:cNvSpPr/>
          <p:nvPr userDrawn="1"/>
        </p:nvSpPr>
        <p:spPr bwMode="auto">
          <a:xfrm>
            <a:off x="10505392" y="4322324"/>
            <a:ext cx="112014" cy="112014"/>
          </a:xfrm>
          <a:prstGeom prst="ellipse">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1" name="Oval 20">
            <a:extLst>
              <a:ext uri="{FF2B5EF4-FFF2-40B4-BE49-F238E27FC236}">
                <a16:creationId xmlns:a16="http://schemas.microsoft.com/office/drawing/2014/main" id="{740CC8D3-0B84-412C-8368-3311502863EA}"/>
              </a:ext>
              <a:ext uri="{C183D7F6-B498-43B3-948B-1728B52AA6E4}">
                <adec:decorative xmlns:adec="http://schemas.microsoft.com/office/drawing/2017/decorative" val="1"/>
              </a:ext>
            </a:extLst>
          </p:cNvPr>
          <p:cNvSpPr/>
          <p:nvPr userDrawn="1"/>
        </p:nvSpPr>
        <p:spPr bwMode="auto">
          <a:xfrm>
            <a:off x="9384046" y="5345465"/>
            <a:ext cx="124586" cy="124586"/>
          </a:xfrm>
          <a:prstGeom prst="ellipse">
            <a:avLst/>
          </a:prstGeom>
          <a:solidFill>
            <a:srgbClr val="00B0F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3" name="Oval 22">
            <a:extLst>
              <a:ext uri="{FF2B5EF4-FFF2-40B4-BE49-F238E27FC236}">
                <a16:creationId xmlns:a16="http://schemas.microsoft.com/office/drawing/2014/main" id="{A19E00CE-96F9-4904-A672-6FCB28168E7C}"/>
              </a:ext>
              <a:ext uri="{C183D7F6-B498-43B3-948B-1728B52AA6E4}">
                <adec:decorative xmlns:adec="http://schemas.microsoft.com/office/drawing/2017/decorative" val="1"/>
              </a:ext>
            </a:extLst>
          </p:cNvPr>
          <p:cNvSpPr/>
          <p:nvPr userDrawn="1"/>
        </p:nvSpPr>
        <p:spPr bwMode="auto">
          <a:xfrm>
            <a:off x="3590001" y="6084036"/>
            <a:ext cx="124586" cy="124586"/>
          </a:xfrm>
          <a:prstGeom prst="ellipse">
            <a:avLst/>
          </a:prstGeom>
          <a:solidFill>
            <a:srgbClr val="FFFF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653900787"/>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Slide 1">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114C0C7-DC16-4A7F-AD73-F1DE0984F4CE}"/>
              </a:ext>
            </a:extLst>
          </p:cNvPr>
          <p:cNvSpPr/>
          <p:nvPr/>
        </p:nvSpPr>
        <p:spPr bwMode="auto">
          <a:xfrm>
            <a:off x="1" y="0"/>
            <a:ext cx="12192000" cy="686444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 name="Graphic 3">
            <a:extLst>
              <a:ext uri="{FF2B5EF4-FFF2-40B4-BE49-F238E27FC236}">
                <a16:creationId xmlns:a16="http://schemas.microsoft.com/office/drawing/2014/main" id="{D9B3B345-D9EA-4EF1-A25F-4FF0E7AA256E}"/>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r="16311" b="46159"/>
          <a:stretch/>
        </p:blipFill>
        <p:spPr>
          <a:xfrm>
            <a:off x="6601467" y="4853649"/>
            <a:ext cx="5570481" cy="2015769"/>
          </a:xfrm>
          <a:prstGeom prst="rect">
            <a:avLst/>
          </a:prstGeom>
        </p:spPr>
      </p:pic>
      <p:pic>
        <p:nvPicPr>
          <p:cNvPr id="5" name="Graphic 4">
            <a:extLst>
              <a:ext uri="{FF2B5EF4-FFF2-40B4-BE49-F238E27FC236}">
                <a16:creationId xmlns:a16="http://schemas.microsoft.com/office/drawing/2014/main" id="{4FB25452-8D6E-4B6D-802C-C7A8E49A7C2E}"/>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r="59712" b="46159"/>
          <a:stretch/>
        </p:blipFill>
        <p:spPr>
          <a:xfrm>
            <a:off x="9508632" y="2846181"/>
            <a:ext cx="2681654" cy="2015769"/>
          </a:xfrm>
          <a:prstGeom prst="rect">
            <a:avLst/>
          </a:prstGeom>
        </p:spPr>
      </p:pic>
      <p:pic>
        <p:nvPicPr>
          <p:cNvPr id="6" name="Graphic 5">
            <a:extLst>
              <a:ext uri="{FF2B5EF4-FFF2-40B4-BE49-F238E27FC236}">
                <a16:creationId xmlns:a16="http://schemas.microsoft.com/office/drawing/2014/main" id="{707C3700-F39C-4396-90C0-1FB3E9FE7ECF}"/>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r="59902" b="46159"/>
          <a:stretch/>
        </p:blipFill>
        <p:spPr>
          <a:xfrm>
            <a:off x="9523046" y="830412"/>
            <a:ext cx="2668954" cy="2015769"/>
          </a:xfrm>
          <a:prstGeom prst="rect">
            <a:avLst/>
          </a:prstGeom>
        </p:spPr>
      </p:pic>
      <p:sp>
        <p:nvSpPr>
          <p:cNvPr id="18" name="Freeform: Shape 17">
            <a:extLst>
              <a:ext uri="{FF2B5EF4-FFF2-40B4-BE49-F238E27FC236}">
                <a16:creationId xmlns:a16="http://schemas.microsoft.com/office/drawing/2014/main" id="{FCBC923B-A160-4D2C-83B3-B9B2030BFBE5}"/>
              </a:ext>
            </a:extLst>
          </p:cNvPr>
          <p:cNvSpPr/>
          <p:nvPr/>
        </p:nvSpPr>
        <p:spPr bwMode="auto">
          <a:xfrm>
            <a:off x="7860632" y="0"/>
            <a:ext cx="4331368" cy="4828674"/>
          </a:xfrm>
          <a:custGeom>
            <a:avLst/>
            <a:gdLst>
              <a:gd name="connsiteX0" fmla="*/ 0 w 4331368"/>
              <a:gd name="connsiteY0" fmla="*/ 0 h 4828674"/>
              <a:gd name="connsiteX1" fmla="*/ 4331368 w 4331368"/>
              <a:gd name="connsiteY1" fmla="*/ 0 h 4828674"/>
              <a:gd name="connsiteX2" fmla="*/ 4331368 w 4331368"/>
              <a:gd name="connsiteY2" fmla="*/ 1604211 h 4828674"/>
              <a:gd name="connsiteX3" fmla="*/ 1796715 w 4331368"/>
              <a:gd name="connsiteY3" fmla="*/ 4219074 h 4828674"/>
              <a:gd name="connsiteX4" fmla="*/ 1604210 w 4331368"/>
              <a:gd name="connsiteY4" fmla="*/ 4700337 h 4828674"/>
              <a:gd name="connsiteX5" fmla="*/ 1556084 w 4331368"/>
              <a:gd name="connsiteY5" fmla="*/ 4828674 h 4828674"/>
              <a:gd name="connsiteX6" fmla="*/ 0 w 4331368"/>
              <a:gd name="connsiteY6" fmla="*/ 4828674 h 4828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31368" h="4828674">
                <a:moveTo>
                  <a:pt x="0" y="0"/>
                </a:moveTo>
                <a:lnTo>
                  <a:pt x="4331368" y="0"/>
                </a:lnTo>
                <a:lnTo>
                  <a:pt x="4331368" y="1604211"/>
                </a:lnTo>
                <a:lnTo>
                  <a:pt x="1796715" y="4219074"/>
                </a:lnTo>
                <a:lnTo>
                  <a:pt x="1604210" y="4700337"/>
                </a:lnTo>
                <a:lnTo>
                  <a:pt x="1556084" y="4828674"/>
                </a:lnTo>
                <a:lnTo>
                  <a:pt x="0" y="4828674"/>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8" name="Graphic 7">
            <a:extLst>
              <a:ext uri="{FF2B5EF4-FFF2-40B4-BE49-F238E27FC236}">
                <a16:creationId xmlns:a16="http://schemas.microsoft.com/office/drawing/2014/main" id="{576E1436-6F0B-44D9-AEFB-433D64F62182}"/>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632" b="46159"/>
          <a:stretch/>
        </p:blipFill>
        <p:spPr>
          <a:xfrm>
            <a:off x="0" y="4853649"/>
            <a:ext cx="6614167" cy="2015768"/>
          </a:xfrm>
          <a:prstGeom prst="rect">
            <a:avLst/>
          </a:prstGeom>
        </p:spPr>
      </p:pic>
      <p:pic>
        <p:nvPicPr>
          <p:cNvPr id="9" name="Graphic 8">
            <a:extLst>
              <a:ext uri="{FF2B5EF4-FFF2-40B4-BE49-F238E27FC236}">
                <a16:creationId xmlns:a16="http://schemas.microsoft.com/office/drawing/2014/main" id="{33457663-0772-4BBB-AC89-C4B15E9644F9}"/>
              </a:ext>
            </a:extLst>
          </p:cNvPr>
          <p:cNvPicPr>
            <a:picLocks noChangeAspect="1"/>
          </p:cNvPicPr>
          <p:nvPr/>
        </p:nvPicPr>
        <p:blipFill rotWithShape="1">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34485" t="45404" r="34374" b="35092"/>
          <a:stretch/>
        </p:blipFill>
        <p:spPr>
          <a:xfrm rot="10800000" flipH="1">
            <a:off x="0" y="4924495"/>
            <a:ext cx="4771090" cy="1933504"/>
          </a:xfrm>
          <a:prstGeom prst="rect">
            <a:avLst/>
          </a:prstGeom>
        </p:spPr>
      </p:pic>
      <p:pic>
        <p:nvPicPr>
          <p:cNvPr id="10" name="Graphic 9">
            <a:extLst>
              <a:ext uri="{FF2B5EF4-FFF2-40B4-BE49-F238E27FC236}">
                <a16:creationId xmlns:a16="http://schemas.microsoft.com/office/drawing/2014/main" id="{3DC8D463-2EC6-48A8-A344-1FE585C641EF}"/>
              </a:ext>
            </a:extLst>
          </p:cNvPr>
          <p:cNvPicPr>
            <a:picLocks noChangeAspect="1"/>
          </p:cNvPicPr>
          <p:nvPr/>
        </p:nvPicPr>
        <p:blipFill rotWithShape="1">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23272" t="35419" r="4468" b="36428"/>
          <a:stretch/>
        </p:blipFill>
        <p:spPr>
          <a:xfrm>
            <a:off x="0" y="2357453"/>
            <a:ext cx="12192001" cy="2641871"/>
          </a:xfrm>
          <a:prstGeom prst="rect">
            <a:avLst/>
          </a:prstGeom>
        </p:spPr>
      </p:pic>
      <p:pic>
        <p:nvPicPr>
          <p:cNvPr id="13" name="Graphic 12">
            <a:extLst>
              <a:ext uri="{FF2B5EF4-FFF2-40B4-BE49-F238E27FC236}">
                <a16:creationId xmlns:a16="http://schemas.microsoft.com/office/drawing/2014/main" id="{5AC62215-6BE7-496D-90F9-6FAB23C011B7}"/>
              </a:ext>
            </a:extLst>
          </p:cNvPr>
          <p:cNvPicPr>
            <a:picLocks noChangeAspect="1"/>
          </p:cNvPicPr>
          <p:nvPr/>
        </p:nvPicPr>
        <p:blipFill rotWithShape="1">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l="23354" t="16222" r="57432" b="23454"/>
          <a:stretch/>
        </p:blipFill>
        <p:spPr>
          <a:xfrm>
            <a:off x="9102447" y="581595"/>
            <a:ext cx="3089553" cy="6276405"/>
          </a:xfrm>
          <a:prstGeom prst="rect">
            <a:avLst/>
          </a:prstGeom>
        </p:spPr>
      </p:pic>
      <p:pic>
        <p:nvPicPr>
          <p:cNvPr id="15" name="logo2.png" descr="logo2.png">
            <a:extLst>
              <a:ext uri="{FF2B5EF4-FFF2-40B4-BE49-F238E27FC236}">
                <a16:creationId xmlns:a16="http://schemas.microsoft.com/office/drawing/2014/main" id="{B890FFA7-3A8B-434C-A7FF-E48D67BA31B4}"/>
              </a:ext>
            </a:extLst>
          </p:cNvPr>
          <p:cNvPicPr>
            <a:picLocks noChangeAspect="1"/>
          </p:cNvPicPr>
          <p:nvPr/>
        </p:nvPicPr>
        <p:blipFill>
          <a:blip r:embed="rId12"/>
          <a:stretch>
            <a:fillRect/>
          </a:stretch>
        </p:blipFill>
        <p:spPr>
          <a:xfrm>
            <a:off x="625492" y="650218"/>
            <a:ext cx="1483574" cy="316295"/>
          </a:xfrm>
          <a:prstGeom prst="rect">
            <a:avLst/>
          </a:prstGeom>
          <a:ln w="12700">
            <a:miter lim="400000"/>
          </a:ln>
        </p:spPr>
      </p:pic>
      <p:sp>
        <p:nvSpPr>
          <p:cNvPr id="21" name="Text Placeholder 18">
            <a:extLst>
              <a:ext uri="{FF2B5EF4-FFF2-40B4-BE49-F238E27FC236}">
                <a16:creationId xmlns:a16="http://schemas.microsoft.com/office/drawing/2014/main" id="{65FA8EC2-F248-4542-A0F0-EDCE555E4B9B}"/>
              </a:ext>
            </a:extLst>
          </p:cNvPr>
          <p:cNvSpPr>
            <a:spLocks noGrp="1"/>
          </p:cNvSpPr>
          <p:nvPr>
            <p:ph type="body" sz="quarter" idx="10"/>
          </p:nvPr>
        </p:nvSpPr>
        <p:spPr>
          <a:xfrm>
            <a:off x="625475" y="2357438"/>
            <a:ext cx="6423507" cy="1569660"/>
          </a:xfrm>
        </p:spPr>
        <p:txBody>
          <a:bodyPr lIns="0"/>
          <a:lstStyle>
            <a:lvl1pPr marL="0" indent="0">
              <a:buNone/>
              <a:defRPr sz="4800">
                <a:solidFill>
                  <a:schemeClr val="bg1"/>
                </a:solidFill>
                <a:latin typeface="+mj-lt"/>
                <a:cs typeface="Segoe UI" panose="020B0502040204020203" pitchFamily="34" charset="0"/>
              </a:defRPr>
            </a:lvl1pPr>
            <a:lvl2pPr marL="224053" indent="0">
              <a:buNone/>
              <a:defRPr sz="5000">
                <a:solidFill>
                  <a:schemeClr val="bg1"/>
                </a:solidFill>
                <a:latin typeface="Segoe UI" panose="020B0502040204020203" pitchFamily="34" charset="0"/>
                <a:cs typeface="Segoe UI" panose="020B0502040204020203" pitchFamily="34" charset="0"/>
              </a:defRPr>
            </a:lvl2pPr>
            <a:lvl3pPr>
              <a:defRPr sz="5000">
                <a:solidFill>
                  <a:schemeClr val="bg1"/>
                </a:solidFill>
                <a:latin typeface="Segoe UI" panose="020B0502040204020203" pitchFamily="34" charset="0"/>
                <a:cs typeface="Segoe UI" panose="020B0502040204020203" pitchFamily="34" charset="0"/>
              </a:defRPr>
            </a:lvl3pPr>
            <a:lvl4pPr>
              <a:defRPr sz="5000">
                <a:solidFill>
                  <a:schemeClr val="bg1"/>
                </a:solidFill>
                <a:latin typeface="Segoe UI" panose="020B0502040204020203" pitchFamily="34" charset="0"/>
                <a:cs typeface="Segoe UI" panose="020B0502040204020203" pitchFamily="34" charset="0"/>
              </a:defRPr>
            </a:lvl4pPr>
            <a:lvl5pPr>
              <a:defRPr sz="5000">
                <a:solidFill>
                  <a:schemeClr val="bg1"/>
                </a:solidFill>
                <a:latin typeface="Segoe UI" panose="020B0502040204020203" pitchFamily="34" charset="0"/>
                <a:cs typeface="Segoe UI" panose="020B0502040204020203" pitchFamily="34" charset="0"/>
              </a:defRPr>
            </a:lvl5pPr>
          </a:lstStyle>
          <a:p>
            <a:pPr lvl="0"/>
            <a:r>
              <a:rPr lang="en-US"/>
              <a:t>Click to edit Master text styles</a:t>
            </a:r>
          </a:p>
        </p:txBody>
      </p:sp>
      <p:sp>
        <p:nvSpPr>
          <p:cNvPr id="17" name="Text Placeholder 18">
            <a:extLst>
              <a:ext uri="{FF2B5EF4-FFF2-40B4-BE49-F238E27FC236}">
                <a16:creationId xmlns:a16="http://schemas.microsoft.com/office/drawing/2014/main" id="{3297221A-24DF-4562-B793-E0BDCFE44351}"/>
              </a:ext>
            </a:extLst>
          </p:cNvPr>
          <p:cNvSpPr>
            <a:spLocks noGrp="1"/>
          </p:cNvSpPr>
          <p:nvPr>
            <p:ph type="body" sz="quarter" idx="12" hasCustomPrompt="1"/>
          </p:nvPr>
        </p:nvSpPr>
        <p:spPr>
          <a:xfrm>
            <a:off x="625475" y="4082917"/>
            <a:ext cx="6423507" cy="350865"/>
          </a:xfrm>
        </p:spPr>
        <p:txBody>
          <a:bodyPr lIns="0"/>
          <a:lstStyle>
            <a:lvl1pPr marL="0" indent="0">
              <a:buNone/>
              <a:defRPr sz="1200" spc="300">
                <a:solidFill>
                  <a:schemeClr val="bg1"/>
                </a:solidFill>
                <a:latin typeface="+mn-lt"/>
                <a:cs typeface="Segoe UI" panose="020B0502040204020203" pitchFamily="34" charset="0"/>
              </a:defRPr>
            </a:lvl1pPr>
            <a:lvl2pPr marL="224053" indent="0">
              <a:buNone/>
              <a:defRPr sz="5000">
                <a:solidFill>
                  <a:schemeClr val="bg1"/>
                </a:solidFill>
                <a:latin typeface="Segoe UI" panose="020B0502040204020203" pitchFamily="34" charset="0"/>
                <a:cs typeface="Segoe UI" panose="020B0502040204020203" pitchFamily="34" charset="0"/>
              </a:defRPr>
            </a:lvl2pPr>
            <a:lvl3pPr>
              <a:defRPr sz="5000">
                <a:solidFill>
                  <a:schemeClr val="bg1"/>
                </a:solidFill>
                <a:latin typeface="Segoe UI" panose="020B0502040204020203" pitchFamily="34" charset="0"/>
                <a:cs typeface="Segoe UI" panose="020B0502040204020203" pitchFamily="34" charset="0"/>
              </a:defRPr>
            </a:lvl3pPr>
            <a:lvl4pPr>
              <a:defRPr sz="5000">
                <a:solidFill>
                  <a:schemeClr val="bg1"/>
                </a:solidFill>
                <a:latin typeface="Segoe UI" panose="020B0502040204020203" pitchFamily="34" charset="0"/>
                <a:cs typeface="Segoe UI" panose="020B0502040204020203" pitchFamily="34" charset="0"/>
              </a:defRPr>
            </a:lvl4pPr>
            <a:lvl5pPr>
              <a:defRPr sz="5000">
                <a:solidFill>
                  <a:schemeClr val="bg1"/>
                </a:solidFill>
                <a:latin typeface="Segoe UI" panose="020B0502040204020203" pitchFamily="34" charset="0"/>
                <a:cs typeface="Segoe UI" panose="020B0502040204020203" pitchFamily="34" charset="0"/>
              </a:defRPr>
            </a:lvl5pPr>
          </a:lstStyle>
          <a:p>
            <a:pPr lvl="0"/>
            <a:r>
              <a:rPr lang="en-US"/>
              <a:t>LOREM IPSUM</a:t>
            </a:r>
          </a:p>
        </p:txBody>
      </p:sp>
      <p:sp>
        <p:nvSpPr>
          <p:cNvPr id="19" name="Oval 18">
            <a:extLst>
              <a:ext uri="{FF2B5EF4-FFF2-40B4-BE49-F238E27FC236}">
                <a16:creationId xmlns:a16="http://schemas.microsoft.com/office/drawing/2014/main" id="{7CD01B21-AC48-4BAC-8D48-A1599F4E4F30}"/>
              </a:ext>
            </a:extLst>
          </p:cNvPr>
          <p:cNvSpPr/>
          <p:nvPr userDrawn="1"/>
        </p:nvSpPr>
        <p:spPr bwMode="auto">
          <a:xfrm>
            <a:off x="1900859" y="5295532"/>
            <a:ext cx="118872" cy="118872"/>
          </a:xfrm>
          <a:prstGeom prst="ellipse">
            <a:avLst/>
          </a:prstGeom>
          <a:solidFill>
            <a:srgbClr val="2B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0" name="Oval 19">
            <a:extLst>
              <a:ext uri="{FF2B5EF4-FFF2-40B4-BE49-F238E27FC236}">
                <a16:creationId xmlns:a16="http://schemas.microsoft.com/office/drawing/2014/main" id="{08DFDEC9-6915-40D1-8F31-195043CAC35C}"/>
              </a:ext>
            </a:extLst>
          </p:cNvPr>
          <p:cNvSpPr/>
          <p:nvPr userDrawn="1"/>
        </p:nvSpPr>
        <p:spPr bwMode="auto">
          <a:xfrm>
            <a:off x="5793486" y="4757318"/>
            <a:ext cx="118872" cy="118872"/>
          </a:xfrm>
          <a:prstGeom prst="ellipse">
            <a:avLst/>
          </a:prstGeom>
          <a:solidFill>
            <a:schemeClr val="accent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2" name="Oval 21">
            <a:extLst>
              <a:ext uri="{FF2B5EF4-FFF2-40B4-BE49-F238E27FC236}">
                <a16:creationId xmlns:a16="http://schemas.microsoft.com/office/drawing/2014/main" id="{FCFFAD0E-82F3-4A77-9618-E0EA0413F094}"/>
              </a:ext>
            </a:extLst>
          </p:cNvPr>
          <p:cNvSpPr/>
          <p:nvPr userDrawn="1"/>
        </p:nvSpPr>
        <p:spPr bwMode="auto">
          <a:xfrm>
            <a:off x="10975086" y="2738966"/>
            <a:ext cx="118872" cy="118872"/>
          </a:xfrm>
          <a:prstGeom prst="ellipse">
            <a:avLst/>
          </a:prstGeom>
          <a:solidFill>
            <a:srgbClr val="FFFF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2423826897"/>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5_Title Slide 1">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114C0C7-DC16-4A7F-AD73-F1DE0984F4CE}"/>
              </a:ext>
            </a:extLst>
          </p:cNvPr>
          <p:cNvSpPr/>
          <p:nvPr/>
        </p:nvSpPr>
        <p:spPr bwMode="auto">
          <a:xfrm>
            <a:off x="1" y="0"/>
            <a:ext cx="12192000" cy="6864448"/>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51" name="Graphic 50">
            <a:extLst>
              <a:ext uri="{FF2B5EF4-FFF2-40B4-BE49-F238E27FC236}">
                <a16:creationId xmlns:a16="http://schemas.microsoft.com/office/drawing/2014/main" id="{154BC9D5-90C1-4C7B-A23C-C27AE41B29D0}"/>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r="16311" b="46159"/>
          <a:stretch/>
        </p:blipFill>
        <p:spPr>
          <a:xfrm>
            <a:off x="6601467" y="4853649"/>
            <a:ext cx="5570481" cy="2015769"/>
          </a:xfrm>
          <a:prstGeom prst="rect">
            <a:avLst/>
          </a:prstGeom>
        </p:spPr>
      </p:pic>
      <p:pic>
        <p:nvPicPr>
          <p:cNvPr id="52" name="Graphic 51">
            <a:extLst>
              <a:ext uri="{FF2B5EF4-FFF2-40B4-BE49-F238E27FC236}">
                <a16:creationId xmlns:a16="http://schemas.microsoft.com/office/drawing/2014/main" id="{CD536B42-77A9-4752-8CAC-02293CBB3479}"/>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632" b="46159"/>
          <a:stretch/>
        </p:blipFill>
        <p:spPr>
          <a:xfrm>
            <a:off x="0" y="4853649"/>
            <a:ext cx="6614167" cy="2015768"/>
          </a:xfrm>
          <a:prstGeom prst="rect">
            <a:avLst/>
          </a:prstGeom>
        </p:spPr>
      </p:pic>
      <p:pic>
        <p:nvPicPr>
          <p:cNvPr id="57" name="Graphic 56">
            <a:extLst>
              <a:ext uri="{FF2B5EF4-FFF2-40B4-BE49-F238E27FC236}">
                <a16:creationId xmlns:a16="http://schemas.microsoft.com/office/drawing/2014/main" id="{8BBE3376-4043-41B3-A774-DE3106CD6A02}"/>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r="59712" b="46159"/>
          <a:stretch/>
        </p:blipFill>
        <p:spPr>
          <a:xfrm>
            <a:off x="9508632" y="2846181"/>
            <a:ext cx="2681654" cy="2015769"/>
          </a:xfrm>
          <a:prstGeom prst="rect">
            <a:avLst/>
          </a:prstGeom>
        </p:spPr>
      </p:pic>
      <p:sp>
        <p:nvSpPr>
          <p:cNvPr id="18" name="Freeform: Shape 17">
            <a:extLst>
              <a:ext uri="{FF2B5EF4-FFF2-40B4-BE49-F238E27FC236}">
                <a16:creationId xmlns:a16="http://schemas.microsoft.com/office/drawing/2014/main" id="{FCBC923B-A160-4D2C-83B3-B9B2030BFBE5}"/>
              </a:ext>
            </a:extLst>
          </p:cNvPr>
          <p:cNvSpPr/>
          <p:nvPr/>
        </p:nvSpPr>
        <p:spPr bwMode="auto">
          <a:xfrm>
            <a:off x="7860632" y="0"/>
            <a:ext cx="4331368" cy="4828674"/>
          </a:xfrm>
          <a:custGeom>
            <a:avLst/>
            <a:gdLst>
              <a:gd name="connsiteX0" fmla="*/ 0 w 4331368"/>
              <a:gd name="connsiteY0" fmla="*/ 0 h 4828674"/>
              <a:gd name="connsiteX1" fmla="*/ 4331368 w 4331368"/>
              <a:gd name="connsiteY1" fmla="*/ 0 h 4828674"/>
              <a:gd name="connsiteX2" fmla="*/ 4331368 w 4331368"/>
              <a:gd name="connsiteY2" fmla="*/ 1604211 h 4828674"/>
              <a:gd name="connsiteX3" fmla="*/ 1796715 w 4331368"/>
              <a:gd name="connsiteY3" fmla="*/ 4219074 h 4828674"/>
              <a:gd name="connsiteX4" fmla="*/ 1604210 w 4331368"/>
              <a:gd name="connsiteY4" fmla="*/ 4700337 h 4828674"/>
              <a:gd name="connsiteX5" fmla="*/ 1556084 w 4331368"/>
              <a:gd name="connsiteY5" fmla="*/ 4828674 h 4828674"/>
              <a:gd name="connsiteX6" fmla="*/ 0 w 4331368"/>
              <a:gd name="connsiteY6" fmla="*/ 4828674 h 4828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31368" h="4828674">
                <a:moveTo>
                  <a:pt x="0" y="0"/>
                </a:moveTo>
                <a:lnTo>
                  <a:pt x="4331368" y="0"/>
                </a:lnTo>
                <a:lnTo>
                  <a:pt x="4331368" y="1604211"/>
                </a:lnTo>
                <a:lnTo>
                  <a:pt x="1796715" y="4219074"/>
                </a:lnTo>
                <a:lnTo>
                  <a:pt x="1604210" y="4700337"/>
                </a:lnTo>
                <a:lnTo>
                  <a:pt x="1556084" y="4828674"/>
                </a:lnTo>
                <a:lnTo>
                  <a:pt x="0" y="4828674"/>
                </a:lnTo>
                <a:close/>
              </a:path>
            </a:pathLst>
          </a:cu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5" name="logo2.png" descr="logo2.png">
            <a:extLst>
              <a:ext uri="{FF2B5EF4-FFF2-40B4-BE49-F238E27FC236}">
                <a16:creationId xmlns:a16="http://schemas.microsoft.com/office/drawing/2014/main" id="{B890FFA7-3A8B-434C-A7FF-E48D67BA31B4}"/>
              </a:ext>
            </a:extLst>
          </p:cNvPr>
          <p:cNvPicPr>
            <a:picLocks noChangeAspect="1"/>
          </p:cNvPicPr>
          <p:nvPr/>
        </p:nvPicPr>
        <p:blipFill>
          <a:blip r:embed="rId6"/>
          <a:stretch>
            <a:fillRect/>
          </a:stretch>
        </p:blipFill>
        <p:spPr>
          <a:xfrm>
            <a:off x="625492" y="650218"/>
            <a:ext cx="1483574" cy="316295"/>
          </a:xfrm>
          <a:prstGeom prst="rect">
            <a:avLst/>
          </a:prstGeom>
          <a:ln w="12700">
            <a:miter lim="400000"/>
          </a:ln>
        </p:spPr>
      </p:pic>
      <p:sp>
        <p:nvSpPr>
          <p:cNvPr id="21" name="Text Placeholder 18">
            <a:extLst>
              <a:ext uri="{FF2B5EF4-FFF2-40B4-BE49-F238E27FC236}">
                <a16:creationId xmlns:a16="http://schemas.microsoft.com/office/drawing/2014/main" id="{65FA8EC2-F248-4542-A0F0-EDCE555E4B9B}"/>
              </a:ext>
            </a:extLst>
          </p:cNvPr>
          <p:cNvSpPr>
            <a:spLocks noGrp="1"/>
          </p:cNvSpPr>
          <p:nvPr>
            <p:ph type="body" sz="quarter" idx="10"/>
          </p:nvPr>
        </p:nvSpPr>
        <p:spPr>
          <a:xfrm>
            <a:off x="625475" y="2357438"/>
            <a:ext cx="6423507" cy="1569660"/>
          </a:xfrm>
        </p:spPr>
        <p:txBody>
          <a:bodyPr lIns="0"/>
          <a:lstStyle>
            <a:lvl1pPr marL="0" indent="0">
              <a:buNone/>
              <a:defRPr sz="5000">
                <a:solidFill>
                  <a:schemeClr val="bg1"/>
                </a:solidFill>
                <a:latin typeface="+mj-lt"/>
                <a:cs typeface="Segoe UI" panose="020B0502040204020203" pitchFamily="34" charset="0"/>
              </a:defRPr>
            </a:lvl1pPr>
            <a:lvl2pPr marL="224053" indent="0">
              <a:buNone/>
              <a:defRPr sz="5000">
                <a:solidFill>
                  <a:schemeClr val="bg1"/>
                </a:solidFill>
                <a:latin typeface="Segoe UI" panose="020B0502040204020203" pitchFamily="34" charset="0"/>
                <a:cs typeface="Segoe UI" panose="020B0502040204020203" pitchFamily="34" charset="0"/>
              </a:defRPr>
            </a:lvl2pPr>
            <a:lvl3pPr>
              <a:defRPr sz="5000">
                <a:solidFill>
                  <a:schemeClr val="bg1"/>
                </a:solidFill>
                <a:latin typeface="Segoe UI" panose="020B0502040204020203" pitchFamily="34" charset="0"/>
                <a:cs typeface="Segoe UI" panose="020B0502040204020203" pitchFamily="34" charset="0"/>
              </a:defRPr>
            </a:lvl3pPr>
            <a:lvl4pPr>
              <a:defRPr sz="5000">
                <a:solidFill>
                  <a:schemeClr val="bg1"/>
                </a:solidFill>
                <a:latin typeface="Segoe UI" panose="020B0502040204020203" pitchFamily="34" charset="0"/>
                <a:cs typeface="Segoe UI" panose="020B0502040204020203" pitchFamily="34" charset="0"/>
              </a:defRPr>
            </a:lvl4pPr>
            <a:lvl5pPr>
              <a:defRPr sz="5000">
                <a:solidFill>
                  <a:schemeClr val="bg1"/>
                </a:solidFill>
                <a:latin typeface="Segoe UI" panose="020B0502040204020203" pitchFamily="34" charset="0"/>
                <a:cs typeface="Segoe UI" panose="020B0502040204020203" pitchFamily="34" charset="0"/>
              </a:defRPr>
            </a:lvl5pPr>
          </a:lstStyle>
          <a:p>
            <a:pPr lvl="0"/>
            <a:r>
              <a:rPr lang="en-US"/>
              <a:t>Click to edit Master text styles</a:t>
            </a:r>
          </a:p>
        </p:txBody>
      </p:sp>
      <p:sp>
        <p:nvSpPr>
          <p:cNvPr id="22" name="Text Placeholder 21">
            <a:extLst>
              <a:ext uri="{FF2B5EF4-FFF2-40B4-BE49-F238E27FC236}">
                <a16:creationId xmlns:a16="http://schemas.microsoft.com/office/drawing/2014/main" id="{B1860CBC-335C-4133-BA71-CC6587274B60}"/>
              </a:ext>
            </a:extLst>
          </p:cNvPr>
          <p:cNvSpPr>
            <a:spLocks noGrp="1"/>
          </p:cNvSpPr>
          <p:nvPr>
            <p:ph type="body" sz="quarter" idx="11" hasCustomPrompt="1"/>
          </p:nvPr>
        </p:nvSpPr>
        <p:spPr>
          <a:xfrm>
            <a:off x="645156" y="1816904"/>
            <a:ext cx="2473964" cy="228717"/>
          </a:xfrm>
        </p:spPr>
        <p:txBody>
          <a:bodyPr lIns="0" tIns="0" rIns="0" bIns="0" anchor="ctr"/>
          <a:lstStyle>
            <a:lvl1pPr marL="0" marR="0" indent="0" algn="l" defTabSz="914400" rtl="0" eaLnBrk="1" fontAlgn="auto" latinLnBrk="0" hangingPunct="1">
              <a:lnSpc>
                <a:spcPct val="140000"/>
              </a:lnSpc>
              <a:spcBef>
                <a:spcPts val="0"/>
              </a:spcBef>
              <a:spcAft>
                <a:spcPts val="0"/>
              </a:spcAft>
              <a:buClrTx/>
              <a:buSzTx/>
              <a:buFontTx/>
              <a:buNone/>
              <a:tabLst/>
              <a:defRPr sz="1400" cap="all" spc="350">
                <a:solidFill>
                  <a:schemeClr val="bg1"/>
                </a:solidFill>
                <a:latin typeface="Segoe UI"/>
                <a:cs typeface="Segoe UI"/>
                <a:sym typeface="Segoe UI"/>
              </a:defRPr>
            </a:lvl1pPr>
          </a:lstStyle>
          <a:p>
            <a:pPr marL="0" marR="0" lvl="0" indent="0" algn="l" defTabSz="914400" rtl="0" eaLnBrk="1" fontAlgn="auto" latinLnBrk="0" hangingPunct="1">
              <a:lnSpc>
                <a:spcPct val="140000"/>
              </a:lnSpc>
              <a:spcBef>
                <a:spcPts val="0"/>
              </a:spcBef>
              <a:spcAft>
                <a:spcPts val="0"/>
              </a:spcAft>
              <a:buClrTx/>
              <a:buSzTx/>
              <a:buFontTx/>
              <a:buNone/>
              <a:tabLst/>
              <a:defRPr sz="1400" cap="all" spc="350">
                <a:solidFill>
                  <a:srgbClr val="50E6FF"/>
                </a:solidFill>
                <a:latin typeface="Segoe UI"/>
                <a:ea typeface="Segoe UI"/>
                <a:cs typeface="Segoe UI"/>
                <a:sym typeface="Segoe UI"/>
              </a:defRPr>
            </a:pPr>
            <a:r>
              <a:rPr kumimoji="0" lang="en-US" sz="1200" b="0" i="0" u="none" strike="noStrike" kern="1200" cap="all" spc="350" normalizeH="0" baseline="0" noProof="0">
                <a:ln>
                  <a:noFill/>
                </a:ln>
                <a:solidFill>
                  <a:srgbClr val="0078D7"/>
                </a:solidFill>
                <a:effectLst/>
                <a:uLnTx/>
                <a:uFillTx/>
                <a:latin typeface="Segoe UI"/>
                <a:cs typeface="Segoe UI"/>
                <a:sym typeface="Segoe UI"/>
              </a:rPr>
              <a:t>LOREM IPSUM</a:t>
            </a:r>
          </a:p>
        </p:txBody>
      </p:sp>
      <p:sp>
        <p:nvSpPr>
          <p:cNvPr id="65" name="Freeform: Shape 64">
            <a:extLst>
              <a:ext uri="{FF2B5EF4-FFF2-40B4-BE49-F238E27FC236}">
                <a16:creationId xmlns:a16="http://schemas.microsoft.com/office/drawing/2014/main" id="{808688FB-1181-4599-989C-A6915063559F}"/>
              </a:ext>
            </a:extLst>
          </p:cNvPr>
          <p:cNvSpPr/>
          <p:nvPr userDrawn="1"/>
        </p:nvSpPr>
        <p:spPr bwMode="auto">
          <a:xfrm>
            <a:off x="0" y="2763078"/>
            <a:ext cx="12205252" cy="3717235"/>
          </a:xfrm>
          <a:custGeom>
            <a:avLst/>
            <a:gdLst>
              <a:gd name="connsiteX0" fmla="*/ 0 w 12205252"/>
              <a:gd name="connsiteY0" fmla="*/ 2037522 h 3717235"/>
              <a:gd name="connsiteX1" fmla="*/ 0 w 12205252"/>
              <a:gd name="connsiteY1" fmla="*/ 3717235 h 3717235"/>
              <a:gd name="connsiteX2" fmla="*/ 9631017 w 12205252"/>
              <a:gd name="connsiteY2" fmla="*/ 3717235 h 3717235"/>
              <a:gd name="connsiteX3" fmla="*/ 10336696 w 12205252"/>
              <a:gd name="connsiteY3" fmla="*/ 3498574 h 3717235"/>
              <a:gd name="connsiteX4" fmla="*/ 10783957 w 12205252"/>
              <a:gd name="connsiteY4" fmla="*/ 3061252 h 3717235"/>
              <a:gd name="connsiteX5" fmla="*/ 11191461 w 12205252"/>
              <a:gd name="connsiteY5" fmla="*/ 2673626 h 3717235"/>
              <a:gd name="connsiteX6" fmla="*/ 11191461 w 12205252"/>
              <a:gd name="connsiteY6" fmla="*/ 1530626 h 3717235"/>
              <a:gd name="connsiteX7" fmla="*/ 11350487 w 12205252"/>
              <a:gd name="connsiteY7" fmla="*/ 1063487 h 3717235"/>
              <a:gd name="connsiteX8" fmla="*/ 11598965 w 12205252"/>
              <a:gd name="connsiteY8" fmla="*/ 795131 h 3717235"/>
              <a:gd name="connsiteX9" fmla="*/ 11827565 w 12205252"/>
              <a:gd name="connsiteY9" fmla="*/ 566531 h 3717235"/>
              <a:gd name="connsiteX10" fmla="*/ 12105861 w 12205252"/>
              <a:gd name="connsiteY10" fmla="*/ 387626 h 3717235"/>
              <a:gd name="connsiteX11" fmla="*/ 12205252 w 12205252"/>
              <a:gd name="connsiteY11" fmla="*/ 288235 h 3717235"/>
              <a:gd name="connsiteX12" fmla="*/ 12205252 w 12205252"/>
              <a:gd name="connsiteY12" fmla="*/ 0 h 3717235"/>
              <a:gd name="connsiteX13" fmla="*/ 10803835 w 12205252"/>
              <a:gd name="connsiteY13" fmla="*/ 0 h 3717235"/>
              <a:gd name="connsiteX14" fmla="*/ 9044609 w 12205252"/>
              <a:gd name="connsiteY14" fmla="*/ 2077279 h 3717235"/>
              <a:gd name="connsiteX15" fmla="*/ 0 w 12205252"/>
              <a:gd name="connsiteY15" fmla="*/ 2037522 h 3717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205252" h="3717235">
                <a:moveTo>
                  <a:pt x="0" y="2037522"/>
                </a:moveTo>
                <a:lnTo>
                  <a:pt x="0" y="3717235"/>
                </a:lnTo>
                <a:lnTo>
                  <a:pt x="9631017" y="3717235"/>
                </a:lnTo>
                <a:lnTo>
                  <a:pt x="10336696" y="3498574"/>
                </a:lnTo>
                <a:lnTo>
                  <a:pt x="10783957" y="3061252"/>
                </a:lnTo>
                <a:lnTo>
                  <a:pt x="11191461" y="2673626"/>
                </a:lnTo>
                <a:lnTo>
                  <a:pt x="11191461" y="1530626"/>
                </a:lnTo>
                <a:lnTo>
                  <a:pt x="11350487" y="1063487"/>
                </a:lnTo>
                <a:lnTo>
                  <a:pt x="11598965" y="795131"/>
                </a:lnTo>
                <a:lnTo>
                  <a:pt x="11827565" y="566531"/>
                </a:lnTo>
                <a:lnTo>
                  <a:pt x="12105861" y="387626"/>
                </a:lnTo>
                <a:lnTo>
                  <a:pt x="12205252" y="288235"/>
                </a:lnTo>
                <a:lnTo>
                  <a:pt x="12205252" y="0"/>
                </a:lnTo>
                <a:lnTo>
                  <a:pt x="10803835" y="0"/>
                </a:lnTo>
                <a:lnTo>
                  <a:pt x="9044609" y="2077279"/>
                </a:lnTo>
                <a:lnTo>
                  <a:pt x="0" y="2037522"/>
                </a:lnTo>
                <a:close/>
              </a:path>
            </a:pathLst>
          </a:cu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nvGrpSpPr>
          <p:cNvPr id="12" name="Group 11">
            <a:extLst>
              <a:ext uri="{FF2B5EF4-FFF2-40B4-BE49-F238E27FC236}">
                <a16:creationId xmlns:a16="http://schemas.microsoft.com/office/drawing/2014/main" id="{A4FA1681-D2C4-4319-B25F-B28AC92EA02A}"/>
              </a:ext>
            </a:extLst>
          </p:cNvPr>
          <p:cNvGrpSpPr/>
          <p:nvPr userDrawn="1"/>
        </p:nvGrpSpPr>
        <p:grpSpPr>
          <a:xfrm>
            <a:off x="0" y="2093358"/>
            <a:ext cx="12192001" cy="4771090"/>
            <a:chOff x="0" y="2096582"/>
            <a:chExt cx="12192001" cy="4771090"/>
          </a:xfrm>
        </p:grpSpPr>
        <p:pic>
          <p:nvPicPr>
            <p:cNvPr id="48" name="Graphic 47">
              <a:extLst>
                <a:ext uri="{FF2B5EF4-FFF2-40B4-BE49-F238E27FC236}">
                  <a16:creationId xmlns:a16="http://schemas.microsoft.com/office/drawing/2014/main" id="{629BA5FF-850A-4559-B37D-CD066F5C10F5}"/>
                </a:ext>
              </a:extLst>
            </p:cNvPr>
            <p:cNvPicPr>
              <a:picLocks noChangeAspect="1"/>
            </p:cNvPicPr>
            <p:nvPr userDrawn="1"/>
          </p:nvPicPr>
          <p:blipFill rotWithShape="1">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23272" t="35419" r="4468" b="36428"/>
            <a:stretch/>
          </p:blipFill>
          <p:spPr>
            <a:xfrm rot="10800000" flipH="1" flipV="1">
              <a:off x="0" y="4003679"/>
              <a:ext cx="12192001" cy="2641871"/>
            </a:xfrm>
            <a:prstGeom prst="rect">
              <a:avLst/>
            </a:prstGeom>
          </p:spPr>
        </p:pic>
        <p:sp>
          <p:nvSpPr>
            <p:cNvPr id="49" name="Oval 48">
              <a:extLst>
                <a:ext uri="{FF2B5EF4-FFF2-40B4-BE49-F238E27FC236}">
                  <a16:creationId xmlns:a16="http://schemas.microsoft.com/office/drawing/2014/main" id="{FE4C3668-B87D-4370-B592-3409554ED379}"/>
                </a:ext>
              </a:extLst>
            </p:cNvPr>
            <p:cNvSpPr/>
            <p:nvPr userDrawn="1"/>
          </p:nvSpPr>
          <p:spPr bwMode="auto">
            <a:xfrm rot="10800000" flipH="1" flipV="1">
              <a:off x="5793486" y="6394749"/>
              <a:ext cx="124586" cy="124586"/>
            </a:xfrm>
            <a:prstGeom prst="ellipse">
              <a:avLst/>
            </a:prstGeom>
            <a:solidFill>
              <a:srgbClr val="0070C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0" name="Oval 49">
              <a:extLst>
                <a:ext uri="{FF2B5EF4-FFF2-40B4-BE49-F238E27FC236}">
                  <a16:creationId xmlns:a16="http://schemas.microsoft.com/office/drawing/2014/main" id="{C743B7C9-C77F-403F-9EB2-74855B8C8486}"/>
                </a:ext>
              </a:extLst>
            </p:cNvPr>
            <p:cNvSpPr/>
            <p:nvPr userDrawn="1"/>
          </p:nvSpPr>
          <p:spPr bwMode="auto">
            <a:xfrm rot="10800000" flipH="1" flipV="1">
              <a:off x="2009154" y="6394749"/>
              <a:ext cx="124586" cy="124586"/>
            </a:xfrm>
            <a:prstGeom prst="ellipse">
              <a:avLst/>
            </a:prstGeom>
            <a:solidFill>
              <a:srgbClr val="0070C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59" name="Graphic 58">
              <a:extLst>
                <a:ext uri="{FF2B5EF4-FFF2-40B4-BE49-F238E27FC236}">
                  <a16:creationId xmlns:a16="http://schemas.microsoft.com/office/drawing/2014/main" id="{9040063B-B529-4203-A217-F23986554A9E}"/>
                </a:ext>
              </a:extLst>
            </p:cNvPr>
            <p:cNvPicPr>
              <a:picLocks noChangeAspect="1"/>
            </p:cNvPicPr>
            <p:nvPr userDrawn="1"/>
          </p:nvPicPr>
          <p:blipFill rotWithShape="1">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l="34485" t="50327" r="34374" b="35092"/>
            <a:stretch/>
          </p:blipFill>
          <p:spPr>
            <a:xfrm rot="5400000" flipH="1">
              <a:off x="9082000" y="3759386"/>
              <a:ext cx="4771090" cy="1445482"/>
            </a:xfrm>
            <a:prstGeom prst="rect">
              <a:avLst/>
            </a:prstGeom>
          </p:spPr>
        </p:pic>
        <p:sp>
          <p:nvSpPr>
            <p:cNvPr id="60" name="Oval 59">
              <a:extLst>
                <a:ext uri="{FF2B5EF4-FFF2-40B4-BE49-F238E27FC236}">
                  <a16:creationId xmlns:a16="http://schemas.microsoft.com/office/drawing/2014/main" id="{DE3E05CF-3858-4F4F-A80E-AD7523803F1B}"/>
                </a:ext>
              </a:extLst>
            </p:cNvPr>
            <p:cNvSpPr/>
            <p:nvPr userDrawn="1"/>
          </p:nvSpPr>
          <p:spPr bwMode="auto">
            <a:xfrm rot="16200000">
              <a:off x="11258954" y="3886412"/>
              <a:ext cx="124586" cy="124586"/>
            </a:xfrm>
            <a:prstGeom prst="ellipse">
              <a:avLst/>
            </a:prstGeom>
            <a:solidFill>
              <a:srgbClr val="9BF00B"/>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Tree>
    <p:extLst>
      <p:ext uri="{BB962C8B-B14F-4D97-AF65-F5344CB8AC3E}">
        <p14:creationId xmlns:p14="http://schemas.microsoft.com/office/powerpoint/2010/main" val="2127753853"/>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6_Title Slide 1">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114C0C7-DC16-4A7F-AD73-F1DE0984F4CE}"/>
              </a:ext>
            </a:extLst>
          </p:cNvPr>
          <p:cNvSpPr/>
          <p:nvPr/>
        </p:nvSpPr>
        <p:spPr bwMode="auto">
          <a:xfrm>
            <a:off x="1" y="0"/>
            <a:ext cx="12192000" cy="6864448"/>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51" name="Graphic 50">
            <a:extLst>
              <a:ext uri="{FF2B5EF4-FFF2-40B4-BE49-F238E27FC236}">
                <a16:creationId xmlns:a16="http://schemas.microsoft.com/office/drawing/2014/main" id="{154BC9D5-90C1-4C7B-A23C-C27AE41B29D0}"/>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r="16311" b="46159"/>
          <a:stretch/>
        </p:blipFill>
        <p:spPr>
          <a:xfrm>
            <a:off x="6601467" y="4853649"/>
            <a:ext cx="5570481" cy="2015769"/>
          </a:xfrm>
          <a:prstGeom prst="rect">
            <a:avLst/>
          </a:prstGeom>
        </p:spPr>
      </p:pic>
      <p:pic>
        <p:nvPicPr>
          <p:cNvPr id="52" name="Graphic 51">
            <a:extLst>
              <a:ext uri="{FF2B5EF4-FFF2-40B4-BE49-F238E27FC236}">
                <a16:creationId xmlns:a16="http://schemas.microsoft.com/office/drawing/2014/main" id="{CD536B42-77A9-4752-8CAC-02293CBB3479}"/>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632" b="46159"/>
          <a:stretch/>
        </p:blipFill>
        <p:spPr>
          <a:xfrm>
            <a:off x="0" y="4853649"/>
            <a:ext cx="6614167" cy="2015768"/>
          </a:xfrm>
          <a:prstGeom prst="rect">
            <a:avLst/>
          </a:prstGeom>
        </p:spPr>
      </p:pic>
      <p:pic>
        <p:nvPicPr>
          <p:cNvPr id="57" name="Graphic 56">
            <a:extLst>
              <a:ext uri="{FF2B5EF4-FFF2-40B4-BE49-F238E27FC236}">
                <a16:creationId xmlns:a16="http://schemas.microsoft.com/office/drawing/2014/main" id="{8BBE3376-4043-41B3-A774-DE3106CD6A02}"/>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r="59712" b="46159"/>
          <a:stretch/>
        </p:blipFill>
        <p:spPr>
          <a:xfrm>
            <a:off x="9508632" y="2846181"/>
            <a:ext cx="2681654" cy="2015769"/>
          </a:xfrm>
          <a:prstGeom prst="rect">
            <a:avLst/>
          </a:prstGeom>
        </p:spPr>
      </p:pic>
      <p:sp>
        <p:nvSpPr>
          <p:cNvPr id="18" name="Freeform: Shape 17">
            <a:extLst>
              <a:ext uri="{FF2B5EF4-FFF2-40B4-BE49-F238E27FC236}">
                <a16:creationId xmlns:a16="http://schemas.microsoft.com/office/drawing/2014/main" id="{FCBC923B-A160-4D2C-83B3-B9B2030BFBE5}"/>
              </a:ext>
            </a:extLst>
          </p:cNvPr>
          <p:cNvSpPr/>
          <p:nvPr/>
        </p:nvSpPr>
        <p:spPr bwMode="auto">
          <a:xfrm>
            <a:off x="7860632" y="0"/>
            <a:ext cx="4331368" cy="4828674"/>
          </a:xfrm>
          <a:custGeom>
            <a:avLst/>
            <a:gdLst>
              <a:gd name="connsiteX0" fmla="*/ 0 w 4331368"/>
              <a:gd name="connsiteY0" fmla="*/ 0 h 4828674"/>
              <a:gd name="connsiteX1" fmla="*/ 4331368 w 4331368"/>
              <a:gd name="connsiteY1" fmla="*/ 0 h 4828674"/>
              <a:gd name="connsiteX2" fmla="*/ 4331368 w 4331368"/>
              <a:gd name="connsiteY2" fmla="*/ 1604211 h 4828674"/>
              <a:gd name="connsiteX3" fmla="*/ 1796715 w 4331368"/>
              <a:gd name="connsiteY3" fmla="*/ 4219074 h 4828674"/>
              <a:gd name="connsiteX4" fmla="*/ 1604210 w 4331368"/>
              <a:gd name="connsiteY4" fmla="*/ 4700337 h 4828674"/>
              <a:gd name="connsiteX5" fmla="*/ 1556084 w 4331368"/>
              <a:gd name="connsiteY5" fmla="*/ 4828674 h 4828674"/>
              <a:gd name="connsiteX6" fmla="*/ 0 w 4331368"/>
              <a:gd name="connsiteY6" fmla="*/ 4828674 h 4828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31368" h="4828674">
                <a:moveTo>
                  <a:pt x="0" y="0"/>
                </a:moveTo>
                <a:lnTo>
                  <a:pt x="4331368" y="0"/>
                </a:lnTo>
                <a:lnTo>
                  <a:pt x="4331368" y="1604211"/>
                </a:lnTo>
                <a:lnTo>
                  <a:pt x="1796715" y="4219074"/>
                </a:lnTo>
                <a:lnTo>
                  <a:pt x="1604210" y="4700337"/>
                </a:lnTo>
                <a:lnTo>
                  <a:pt x="1556084" y="4828674"/>
                </a:lnTo>
                <a:lnTo>
                  <a:pt x="0" y="4828674"/>
                </a:lnTo>
                <a:close/>
              </a:path>
            </a:pathLst>
          </a:cu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5" name="logo2.png" descr="logo2.png">
            <a:extLst>
              <a:ext uri="{FF2B5EF4-FFF2-40B4-BE49-F238E27FC236}">
                <a16:creationId xmlns:a16="http://schemas.microsoft.com/office/drawing/2014/main" id="{B890FFA7-3A8B-434C-A7FF-E48D67BA31B4}"/>
              </a:ext>
            </a:extLst>
          </p:cNvPr>
          <p:cNvPicPr>
            <a:picLocks noChangeAspect="1"/>
          </p:cNvPicPr>
          <p:nvPr/>
        </p:nvPicPr>
        <p:blipFill>
          <a:blip r:embed="rId6"/>
          <a:stretch>
            <a:fillRect/>
          </a:stretch>
        </p:blipFill>
        <p:spPr>
          <a:xfrm>
            <a:off x="625492" y="650218"/>
            <a:ext cx="1483574" cy="316295"/>
          </a:xfrm>
          <a:prstGeom prst="rect">
            <a:avLst/>
          </a:prstGeom>
          <a:ln w="12700">
            <a:miter lim="400000"/>
          </a:ln>
        </p:spPr>
      </p:pic>
      <p:sp>
        <p:nvSpPr>
          <p:cNvPr id="21" name="Text Placeholder 18">
            <a:extLst>
              <a:ext uri="{FF2B5EF4-FFF2-40B4-BE49-F238E27FC236}">
                <a16:creationId xmlns:a16="http://schemas.microsoft.com/office/drawing/2014/main" id="{65FA8EC2-F248-4542-A0F0-EDCE555E4B9B}"/>
              </a:ext>
            </a:extLst>
          </p:cNvPr>
          <p:cNvSpPr>
            <a:spLocks noGrp="1"/>
          </p:cNvSpPr>
          <p:nvPr>
            <p:ph type="body" sz="quarter" idx="10"/>
          </p:nvPr>
        </p:nvSpPr>
        <p:spPr>
          <a:xfrm>
            <a:off x="625475" y="2357438"/>
            <a:ext cx="6423507" cy="1569660"/>
          </a:xfrm>
        </p:spPr>
        <p:txBody>
          <a:bodyPr lIns="0"/>
          <a:lstStyle>
            <a:lvl1pPr marL="0" indent="0">
              <a:buNone/>
              <a:defRPr sz="5000">
                <a:solidFill>
                  <a:schemeClr val="bg1"/>
                </a:solidFill>
                <a:latin typeface="+mj-lt"/>
                <a:cs typeface="Segoe UI" panose="020B0502040204020203" pitchFamily="34" charset="0"/>
              </a:defRPr>
            </a:lvl1pPr>
            <a:lvl2pPr marL="224053" indent="0">
              <a:buNone/>
              <a:defRPr sz="5000">
                <a:solidFill>
                  <a:schemeClr val="bg1"/>
                </a:solidFill>
                <a:latin typeface="Segoe UI" panose="020B0502040204020203" pitchFamily="34" charset="0"/>
                <a:cs typeface="Segoe UI" panose="020B0502040204020203" pitchFamily="34" charset="0"/>
              </a:defRPr>
            </a:lvl2pPr>
            <a:lvl3pPr>
              <a:defRPr sz="5000">
                <a:solidFill>
                  <a:schemeClr val="bg1"/>
                </a:solidFill>
                <a:latin typeface="Segoe UI" panose="020B0502040204020203" pitchFamily="34" charset="0"/>
                <a:cs typeface="Segoe UI" panose="020B0502040204020203" pitchFamily="34" charset="0"/>
              </a:defRPr>
            </a:lvl3pPr>
            <a:lvl4pPr>
              <a:defRPr sz="5000">
                <a:solidFill>
                  <a:schemeClr val="bg1"/>
                </a:solidFill>
                <a:latin typeface="Segoe UI" panose="020B0502040204020203" pitchFamily="34" charset="0"/>
                <a:cs typeface="Segoe UI" panose="020B0502040204020203" pitchFamily="34" charset="0"/>
              </a:defRPr>
            </a:lvl4pPr>
            <a:lvl5pPr>
              <a:defRPr sz="5000">
                <a:solidFill>
                  <a:schemeClr val="bg1"/>
                </a:solidFill>
                <a:latin typeface="Segoe UI" panose="020B0502040204020203" pitchFamily="34" charset="0"/>
                <a:cs typeface="Segoe UI" panose="020B0502040204020203" pitchFamily="34" charset="0"/>
              </a:defRPr>
            </a:lvl5pPr>
          </a:lstStyle>
          <a:p>
            <a:pPr lvl="0"/>
            <a:r>
              <a:rPr lang="en-US"/>
              <a:t>Click to edit Master text styles</a:t>
            </a:r>
          </a:p>
        </p:txBody>
      </p:sp>
      <p:sp>
        <p:nvSpPr>
          <p:cNvPr id="22" name="Text Placeholder 21">
            <a:extLst>
              <a:ext uri="{FF2B5EF4-FFF2-40B4-BE49-F238E27FC236}">
                <a16:creationId xmlns:a16="http://schemas.microsoft.com/office/drawing/2014/main" id="{B1860CBC-335C-4133-BA71-CC6587274B60}"/>
              </a:ext>
            </a:extLst>
          </p:cNvPr>
          <p:cNvSpPr>
            <a:spLocks noGrp="1"/>
          </p:cNvSpPr>
          <p:nvPr>
            <p:ph type="body" sz="quarter" idx="11" hasCustomPrompt="1"/>
          </p:nvPr>
        </p:nvSpPr>
        <p:spPr>
          <a:xfrm>
            <a:off x="645156" y="1816904"/>
            <a:ext cx="2473964" cy="228717"/>
          </a:xfrm>
        </p:spPr>
        <p:txBody>
          <a:bodyPr lIns="0" tIns="0" rIns="0" bIns="0" anchor="ctr"/>
          <a:lstStyle>
            <a:lvl1pPr marL="0" marR="0" indent="0" algn="l" defTabSz="914400" rtl="0" eaLnBrk="1" fontAlgn="auto" latinLnBrk="0" hangingPunct="1">
              <a:lnSpc>
                <a:spcPct val="140000"/>
              </a:lnSpc>
              <a:spcBef>
                <a:spcPts val="0"/>
              </a:spcBef>
              <a:spcAft>
                <a:spcPts val="0"/>
              </a:spcAft>
              <a:buClrTx/>
              <a:buSzTx/>
              <a:buFontTx/>
              <a:buNone/>
              <a:tabLst/>
              <a:defRPr sz="1400" cap="all" spc="350">
                <a:solidFill>
                  <a:schemeClr val="bg1"/>
                </a:solidFill>
                <a:latin typeface="Segoe UI"/>
                <a:cs typeface="Segoe UI"/>
                <a:sym typeface="Segoe UI"/>
              </a:defRPr>
            </a:lvl1pPr>
          </a:lstStyle>
          <a:p>
            <a:pPr marL="0" marR="0" lvl="0" indent="0" algn="l" defTabSz="914400" rtl="0" eaLnBrk="1" fontAlgn="auto" latinLnBrk="0" hangingPunct="1">
              <a:lnSpc>
                <a:spcPct val="140000"/>
              </a:lnSpc>
              <a:spcBef>
                <a:spcPts val="0"/>
              </a:spcBef>
              <a:spcAft>
                <a:spcPts val="0"/>
              </a:spcAft>
              <a:buClrTx/>
              <a:buSzTx/>
              <a:buFontTx/>
              <a:buNone/>
              <a:tabLst/>
              <a:defRPr sz="1400" cap="all" spc="350">
                <a:solidFill>
                  <a:srgbClr val="50E6FF"/>
                </a:solidFill>
                <a:latin typeface="Segoe UI"/>
                <a:ea typeface="Segoe UI"/>
                <a:cs typeface="Segoe UI"/>
                <a:sym typeface="Segoe UI"/>
              </a:defRPr>
            </a:pPr>
            <a:r>
              <a:rPr kumimoji="0" lang="en-US" sz="1200" b="0" i="0" u="none" strike="noStrike" kern="1200" cap="all" spc="350" normalizeH="0" baseline="0" noProof="0">
                <a:ln>
                  <a:noFill/>
                </a:ln>
                <a:solidFill>
                  <a:srgbClr val="0078D7"/>
                </a:solidFill>
                <a:effectLst/>
                <a:uLnTx/>
                <a:uFillTx/>
                <a:latin typeface="Segoe UI"/>
                <a:cs typeface="Segoe UI"/>
                <a:sym typeface="Segoe UI"/>
              </a:rPr>
              <a:t>LOREM IPSUM</a:t>
            </a:r>
          </a:p>
        </p:txBody>
      </p:sp>
      <p:sp>
        <p:nvSpPr>
          <p:cNvPr id="65" name="Freeform: Shape 64">
            <a:extLst>
              <a:ext uri="{FF2B5EF4-FFF2-40B4-BE49-F238E27FC236}">
                <a16:creationId xmlns:a16="http://schemas.microsoft.com/office/drawing/2014/main" id="{808688FB-1181-4599-989C-A6915063559F}"/>
              </a:ext>
            </a:extLst>
          </p:cNvPr>
          <p:cNvSpPr/>
          <p:nvPr userDrawn="1"/>
        </p:nvSpPr>
        <p:spPr bwMode="auto">
          <a:xfrm>
            <a:off x="0" y="2763078"/>
            <a:ext cx="12205252" cy="3717235"/>
          </a:xfrm>
          <a:custGeom>
            <a:avLst/>
            <a:gdLst>
              <a:gd name="connsiteX0" fmla="*/ 0 w 12205252"/>
              <a:gd name="connsiteY0" fmla="*/ 2037522 h 3717235"/>
              <a:gd name="connsiteX1" fmla="*/ 0 w 12205252"/>
              <a:gd name="connsiteY1" fmla="*/ 3717235 h 3717235"/>
              <a:gd name="connsiteX2" fmla="*/ 9631017 w 12205252"/>
              <a:gd name="connsiteY2" fmla="*/ 3717235 h 3717235"/>
              <a:gd name="connsiteX3" fmla="*/ 10336696 w 12205252"/>
              <a:gd name="connsiteY3" fmla="*/ 3498574 h 3717235"/>
              <a:gd name="connsiteX4" fmla="*/ 10783957 w 12205252"/>
              <a:gd name="connsiteY4" fmla="*/ 3061252 h 3717235"/>
              <a:gd name="connsiteX5" fmla="*/ 11191461 w 12205252"/>
              <a:gd name="connsiteY5" fmla="*/ 2673626 h 3717235"/>
              <a:gd name="connsiteX6" fmla="*/ 11191461 w 12205252"/>
              <a:gd name="connsiteY6" fmla="*/ 1530626 h 3717235"/>
              <a:gd name="connsiteX7" fmla="*/ 11350487 w 12205252"/>
              <a:gd name="connsiteY7" fmla="*/ 1063487 h 3717235"/>
              <a:gd name="connsiteX8" fmla="*/ 11598965 w 12205252"/>
              <a:gd name="connsiteY8" fmla="*/ 795131 h 3717235"/>
              <a:gd name="connsiteX9" fmla="*/ 11827565 w 12205252"/>
              <a:gd name="connsiteY9" fmla="*/ 566531 h 3717235"/>
              <a:gd name="connsiteX10" fmla="*/ 12105861 w 12205252"/>
              <a:gd name="connsiteY10" fmla="*/ 387626 h 3717235"/>
              <a:gd name="connsiteX11" fmla="*/ 12205252 w 12205252"/>
              <a:gd name="connsiteY11" fmla="*/ 288235 h 3717235"/>
              <a:gd name="connsiteX12" fmla="*/ 12205252 w 12205252"/>
              <a:gd name="connsiteY12" fmla="*/ 0 h 3717235"/>
              <a:gd name="connsiteX13" fmla="*/ 10803835 w 12205252"/>
              <a:gd name="connsiteY13" fmla="*/ 0 h 3717235"/>
              <a:gd name="connsiteX14" fmla="*/ 9044609 w 12205252"/>
              <a:gd name="connsiteY14" fmla="*/ 2077279 h 3717235"/>
              <a:gd name="connsiteX15" fmla="*/ 0 w 12205252"/>
              <a:gd name="connsiteY15" fmla="*/ 2037522 h 3717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205252" h="3717235">
                <a:moveTo>
                  <a:pt x="0" y="2037522"/>
                </a:moveTo>
                <a:lnTo>
                  <a:pt x="0" y="3717235"/>
                </a:lnTo>
                <a:lnTo>
                  <a:pt x="9631017" y="3717235"/>
                </a:lnTo>
                <a:lnTo>
                  <a:pt x="10336696" y="3498574"/>
                </a:lnTo>
                <a:lnTo>
                  <a:pt x="10783957" y="3061252"/>
                </a:lnTo>
                <a:lnTo>
                  <a:pt x="11191461" y="2673626"/>
                </a:lnTo>
                <a:lnTo>
                  <a:pt x="11191461" y="1530626"/>
                </a:lnTo>
                <a:lnTo>
                  <a:pt x="11350487" y="1063487"/>
                </a:lnTo>
                <a:lnTo>
                  <a:pt x="11598965" y="795131"/>
                </a:lnTo>
                <a:lnTo>
                  <a:pt x="11827565" y="566531"/>
                </a:lnTo>
                <a:lnTo>
                  <a:pt x="12105861" y="387626"/>
                </a:lnTo>
                <a:lnTo>
                  <a:pt x="12205252" y="288235"/>
                </a:lnTo>
                <a:lnTo>
                  <a:pt x="12205252" y="0"/>
                </a:lnTo>
                <a:lnTo>
                  <a:pt x="10803835" y="0"/>
                </a:lnTo>
                <a:lnTo>
                  <a:pt x="9044609" y="2077279"/>
                </a:lnTo>
                <a:lnTo>
                  <a:pt x="0" y="2037522"/>
                </a:lnTo>
                <a:close/>
              </a:path>
            </a:pathLst>
          </a:cu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nvGrpSpPr>
          <p:cNvPr id="12" name="Group 11">
            <a:extLst>
              <a:ext uri="{FF2B5EF4-FFF2-40B4-BE49-F238E27FC236}">
                <a16:creationId xmlns:a16="http://schemas.microsoft.com/office/drawing/2014/main" id="{A4FA1681-D2C4-4319-B25F-B28AC92EA02A}"/>
              </a:ext>
            </a:extLst>
          </p:cNvPr>
          <p:cNvGrpSpPr/>
          <p:nvPr userDrawn="1"/>
        </p:nvGrpSpPr>
        <p:grpSpPr>
          <a:xfrm>
            <a:off x="0" y="2093358"/>
            <a:ext cx="12192001" cy="4771090"/>
            <a:chOff x="0" y="2096582"/>
            <a:chExt cx="12192001" cy="4771090"/>
          </a:xfrm>
        </p:grpSpPr>
        <p:pic>
          <p:nvPicPr>
            <p:cNvPr id="48" name="Graphic 47">
              <a:extLst>
                <a:ext uri="{FF2B5EF4-FFF2-40B4-BE49-F238E27FC236}">
                  <a16:creationId xmlns:a16="http://schemas.microsoft.com/office/drawing/2014/main" id="{629BA5FF-850A-4559-B37D-CD066F5C10F5}"/>
                </a:ext>
              </a:extLst>
            </p:cNvPr>
            <p:cNvPicPr>
              <a:picLocks noChangeAspect="1"/>
            </p:cNvPicPr>
            <p:nvPr userDrawn="1"/>
          </p:nvPicPr>
          <p:blipFill rotWithShape="1">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23272" t="35419" r="4468" b="36428"/>
            <a:stretch/>
          </p:blipFill>
          <p:spPr>
            <a:xfrm rot="10800000" flipH="1" flipV="1">
              <a:off x="0" y="4003679"/>
              <a:ext cx="12192001" cy="2641871"/>
            </a:xfrm>
            <a:prstGeom prst="rect">
              <a:avLst/>
            </a:prstGeom>
          </p:spPr>
        </p:pic>
        <p:sp>
          <p:nvSpPr>
            <p:cNvPr id="49" name="Oval 48">
              <a:extLst>
                <a:ext uri="{FF2B5EF4-FFF2-40B4-BE49-F238E27FC236}">
                  <a16:creationId xmlns:a16="http://schemas.microsoft.com/office/drawing/2014/main" id="{FE4C3668-B87D-4370-B592-3409554ED379}"/>
                </a:ext>
              </a:extLst>
            </p:cNvPr>
            <p:cNvSpPr/>
            <p:nvPr userDrawn="1"/>
          </p:nvSpPr>
          <p:spPr bwMode="auto">
            <a:xfrm rot="10800000" flipH="1" flipV="1">
              <a:off x="5793486" y="6394749"/>
              <a:ext cx="124586" cy="124586"/>
            </a:xfrm>
            <a:prstGeom prst="ellipse">
              <a:avLst/>
            </a:prstGeom>
            <a:solidFill>
              <a:schemeClr val="accent2">
                <a:lumMod val="40000"/>
                <a:lumOff val="60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0" name="Oval 49">
              <a:extLst>
                <a:ext uri="{FF2B5EF4-FFF2-40B4-BE49-F238E27FC236}">
                  <a16:creationId xmlns:a16="http://schemas.microsoft.com/office/drawing/2014/main" id="{C743B7C9-C77F-403F-9EB2-74855B8C8486}"/>
                </a:ext>
              </a:extLst>
            </p:cNvPr>
            <p:cNvSpPr/>
            <p:nvPr userDrawn="1"/>
          </p:nvSpPr>
          <p:spPr bwMode="auto">
            <a:xfrm rot="10800000" flipH="1" flipV="1">
              <a:off x="2009154" y="6394749"/>
              <a:ext cx="124586" cy="124586"/>
            </a:xfrm>
            <a:prstGeom prst="ellipse">
              <a:avLst/>
            </a:prstGeom>
            <a:solidFill>
              <a:schemeClr val="accent2">
                <a:lumMod val="40000"/>
                <a:lumOff val="60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59" name="Graphic 58">
              <a:extLst>
                <a:ext uri="{FF2B5EF4-FFF2-40B4-BE49-F238E27FC236}">
                  <a16:creationId xmlns:a16="http://schemas.microsoft.com/office/drawing/2014/main" id="{9040063B-B529-4203-A217-F23986554A9E}"/>
                </a:ext>
              </a:extLst>
            </p:cNvPr>
            <p:cNvPicPr>
              <a:picLocks noChangeAspect="1"/>
            </p:cNvPicPr>
            <p:nvPr userDrawn="1"/>
          </p:nvPicPr>
          <p:blipFill rotWithShape="1">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l="34485" t="50327" r="34374" b="35092"/>
            <a:stretch/>
          </p:blipFill>
          <p:spPr>
            <a:xfrm rot="5400000" flipH="1">
              <a:off x="9082000" y="3759386"/>
              <a:ext cx="4771090" cy="1445482"/>
            </a:xfrm>
            <a:prstGeom prst="rect">
              <a:avLst/>
            </a:prstGeom>
          </p:spPr>
        </p:pic>
        <p:sp>
          <p:nvSpPr>
            <p:cNvPr id="60" name="Oval 59">
              <a:extLst>
                <a:ext uri="{FF2B5EF4-FFF2-40B4-BE49-F238E27FC236}">
                  <a16:creationId xmlns:a16="http://schemas.microsoft.com/office/drawing/2014/main" id="{DE3E05CF-3858-4F4F-A80E-AD7523803F1B}"/>
                </a:ext>
              </a:extLst>
            </p:cNvPr>
            <p:cNvSpPr/>
            <p:nvPr userDrawn="1"/>
          </p:nvSpPr>
          <p:spPr bwMode="auto">
            <a:xfrm rot="16200000">
              <a:off x="11258954" y="3886412"/>
              <a:ext cx="124586" cy="124586"/>
            </a:xfrm>
            <a:prstGeom prst="ellipse">
              <a:avLst/>
            </a:prstGeom>
            <a:solidFill>
              <a:srgbClr val="9BF00B"/>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Tree>
    <p:extLst>
      <p:ext uri="{BB962C8B-B14F-4D97-AF65-F5344CB8AC3E}">
        <p14:creationId xmlns:p14="http://schemas.microsoft.com/office/powerpoint/2010/main" val="2795066450"/>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obj">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C635B02-6544-BF79-92D5-ADBA54A7AAAE}"/>
              </a:ext>
            </a:extLst>
          </p:cNvPr>
          <p:cNvSpPr>
            <a:spLocks noGrp="1"/>
          </p:cNvSpPr>
          <p:nvPr>
            <p:ph type="title"/>
          </p:nvPr>
        </p:nvSpPr>
        <p:spPr/>
        <p:txBody>
          <a:bodyPr/>
          <a:lstStyle/>
          <a:p>
            <a:r>
              <a:rPr lang="es-ES"/>
              <a:t>Haga clic para modificar el estilo de título del patrón</a:t>
            </a:r>
            <a:endParaRPr lang="en-US"/>
          </a:p>
        </p:txBody>
      </p:sp>
      <p:sp>
        <p:nvSpPr>
          <p:cNvPr id="3" name="Marcador de contenido 2">
            <a:extLst>
              <a:ext uri="{FF2B5EF4-FFF2-40B4-BE49-F238E27FC236}">
                <a16:creationId xmlns:a16="http://schemas.microsoft.com/office/drawing/2014/main" id="{EA30C46F-AABF-24B0-C69C-99F48F4A2EC6}"/>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Marcador de fecha 3">
            <a:extLst>
              <a:ext uri="{FF2B5EF4-FFF2-40B4-BE49-F238E27FC236}">
                <a16:creationId xmlns:a16="http://schemas.microsoft.com/office/drawing/2014/main" id="{2721C591-434F-F4FF-7AAE-71F9CADF02A2}"/>
              </a:ext>
            </a:extLst>
          </p:cNvPr>
          <p:cNvSpPr>
            <a:spLocks noGrp="1"/>
          </p:cNvSpPr>
          <p:nvPr>
            <p:ph type="dt" sz="half" idx="10"/>
          </p:nvPr>
        </p:nvSpPr>
        <p:spPr/>
        <p:txBody>
          <a:bodyPr/>
          <a:lstStyle/>
          <a:p>
            <a:fld id="{3FD20846-E3A6-498E-B707-1E08797119F5}" type="datetimeFigureOut">
              <a:rPr lang="en-US" smtClean="0"/>
              <a:t>8/16/2025</a:t>
            </a:fld>
            <a:endParaRPr lang="en-US"/>
          </a:p>
        </p:txBody>
      </p:sp>
      <p:sp>
        <p:nvSpPr>
          <p:cNvPr id="5" name="Marcador de pie de página 4">
            <a:extLst>
              <a:ext uri="{FF2B5EF4-FFF2-40B4-BE49-F238E27FC236}">
                <a16:creationId xmlns:a16="http://schemas.microsoft.com/office/drawing/2014/main" id="{6A089A7C-4B8E-25CF-3528-39B5F7B73101}"/>
              </a:ext>
            </a:extLst>
          </p:cNvPr>
          <p:cNvSpPr>
            <a:spLocks noGrp="1"/>
          </p:cNvSpPr>
          <p:nvPr>
            <p:ph type="ftr" sz="quarter" idx="11"/>
          </p:nvPr>
        </p:nvSpPr>
        <p:spPr/>
        <p:txBody>
          <a:bodyPr/>
          <a:lstStyle/>
          <a:p>
            <a:endParaRPr lang="en-US"/>
          </a:p>
        </p:txBody>
      </p:sp>
      <p:sp>
        <p:nvSpPr>
          <p:cNvPr id="6" name="Marcador de número de diapositiva 5">
            <a:extLst>
              <a:ext uri="{FF2B5EF4-FFF2-40B4-BE49-F238E27FC236}">
                <a16:creationId xmlns:a16="http://schemas.microsoft.com/office/drawing/2014/main" id="{14777937-FC36-ABB4-B3AA-456C5CF041B0}"/>
              </a:ext>
            </a:extLst>
          </p:cNvPr>
          <p:cNvSpPr>
            <a:spLocks noGrp="1"/>
          </p:cNvSpPr>
          <p:nvPr>
            <p:ph type="sldNum" sz="quarter" idx="12"/>
          </p:nvPr>
        </p:nvSpPr>
        <p:spPr/>
        <p:txBody>
          <a:bodyPr/>
          <a:lstStyle/>
          <a:p>
            <a:fld id="{FD11A726-0D28-4832-945C-BD7BA5320AA5}" type="slidenum">
              <a:rPr lang="en-US" smtClean="0"/>
              <a:t>‹#›</a:t>
            </a:fld>
            <a:endParaRPr lang="en-US"/>
          </a:p>
        </p:txBody>
      </p:sp>
    </p:spTree>
    <p:extLst>
      <p:ext uri="{BB962C8B-B14F-4D97-AF65-F5344CB8AC3E}">
        <p14:creationId xmlns:p14="http://schemas.microsoft.com/office/powerpoint/2010/main" val="52609917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1_Title Slide">
    <p:bg>
      <p:bgPr>
        <a:solidFill>
          <a:srgbClr val="E8E6DF"/>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B334D90-2717-2269-E486-F1900244A628}"/>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7" name="MS logo gray - EMF" descr="Microsoft logo, gray text version">
            <a:extLst>
              <a:ext uri="{FF2B5EF4-FFF2-40B4-BE49-F238E27FC236}">
                <a16:creationId xmlns:a16="http://schemas.microsoft.com/office/drawing/2014/main" id="{7B930E7F-5B91-31B0-B67D-DB8C41E881C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
        <p:nvSpPr>
          <p:cNvPr id="3" name="Title 1">
            <a:extLst>
              <a:ext uri="{FF2B5EF4-FFF2-40B4-BE49-F238E27FC236}">
                <a16:creationId xmlns:a16="http://schemas.microsoft.com/office/drawing/2014/main" id="{3E21C31D-925C-53B5-2E40-C54FF245B41E}"/>
              </a:ext>
            </a:extLst>
          </p:cNvPr>
          <p:cNvSpPr>
            <a:spLocks noGrp="1"/>
          </p:cNvSpPr>
          <p:nvPr>
            <p:ph type="title" hasCustomPrompt="1"/>
          </p:nvPr>
        </p:nvSpPr>
        <p:spPr>
          <a:xfrm>
            <a:off x="569912" y="3429000"/>
            <a:ext cx="5686955" cy="1231106"/>
          </a:xfrm>
          <a:noFill/>
        </p:spPr>
        <p:txBody>
          <a:bodyPr wrap="square" lIns="0" tIns="0" rIns="0" bIns="0" anchor="b" anchorCtr="0">
            <a:spAutoFit/>
          </a:bodyPr>
          <a:lstStyle>
            <a:lvl1pPr>
              <a:defRPr sz="4000" b="0" i="0" spc="-50" baseline="0">
                <a:solidFill>
                  <a:schemeClr val="tx1"/>
                </a:solidFill>
                <a:latin typeface="+mn-lt"/>
                <a:cs typeface="Segoe UI" pitchFamily="34" charset="0"/>
              </a:defRPr>
            </a:lvl1pPr>
          </a:lstStyle>
          <a:p>
            <a:r>
              <a:rPr lang="en-US"/>
              <a:t>Event name or </a:t>
            </a:r>
            <a:br>
              <a:rPr lang="en-US"/>
            </a:br>
            <a:r>
              <a:rPr lang="en-US"/>
              <a:t>presentation title </a:t>
            </a:r>
          </a:p>
        </p:txBody>
      </p:sp>
      <p:sp>
        <p:nvSpPr>
          <p:cNvPr id="6" name="Text Placeholder 4">
            <a:extLst>
              <a:ext uri="{FF2B5EF4-FFF2-40B4-BE49-F238E27FC236}">
                <a16:creationId xmlns:a16="http://schemas.microsoft.com/office/drawing/2014/main" id="{1DDA2A08-4E66-0E3E-D138-C376487FF5F2}"/>
              </a:ext>
            </a:extLst>
          </p:cNvPr>
          <p:cNvSpPr>
            <a:spLocks noGrp="1"/>
          </p:cNvSpPr>
          <p:nvPr>
            <p:ph type="body" sz="quarter" idx="13" hasCustomPrompt="1"/>
          </p:nvPr>
        </p:nvSpPr>
        <p:spPr>
          <a:xfrm>
            <a:off x="4756150" y="6446520"/>
            <a:ext cx="1645920" cy="153888"/>
          </a:xfrm>
          <a:prstGeom prst="rect">
            <a:avLst/>
          </a:prstGeom>
          <a:noFill/>
        </p:spPr>
        <p:txBody>
          <a:bodyPr wrap="square" lIns="0" tIns="0" rIns="0" bIns="0">
            <a:spAutoFit/>
          </a:bodyPr>
          <a:lstStyle>
            <a:lvl1pPr marL="0" indent="0">
              <a:spcBef>
                <a:spcPct val="0"/>
              </a:spcBef>
              <a:buNone/>
              <a:defRPr sz="1000" spc="0" baseline="0">
                <a:solidFill>
                  <a:schemeClr val="tx1"/>
                </a:solidFill>
                <a:latin typeface="+mn-lt"/>
                <a:cs typeface="Segoe UI" pitchFamily="34" charset="0"/>
              </a:defRPr>
            </a:lvl1pPr>
          </a:lstStyle>
          <a:p>
            <a:pPr lvl="0"/>
            <a:r>
              <a:rPr lang="en-US"/>
              <a:t>Date</a:t>
            </a:r>
          </a:p>
        </p:txBody>
      </p:sp>
      <p:sp>
        <p:nvSpPr>
          <p:cNvPr id="2" name="Footer Placeholder 2">
            <a:extLst>
              <a:ext uri="{FF2B5EF4-FFF2-40B4-BE49-F238E27FC236}">
                <a16:creationId xmlns:a16="http://schemas.microsoft.com/office/drawing/2014/main" id="{85BED6C2-A7E0-FF4A-9938-5E97C08B8C9F}"/>
              </a:ext>
            </a:extLst>
          </p:cNvPr>
          <p:cNvSpPr txBox="1"/>
          <p:nvPr userDrawn="1"/>
        </p:nvSpPr>
        <p:spPr>
          <a:xfrm>
            <a:off x="579438"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s-ES" sz="1000" b="0" i="0" strike="noStrike" cap="none" baseline="0">
                <a:solidFill>
                  <a:srgbClr val="000000"/>
                </a:solidFill>
                <a:effectLst/>
                <a:latin typeface="Segoe UI"/>
                <a:ea typeface="Segoe UI"/>
                <a:cs typeface="Segoe UI"/>
              </a:rPr>
              <a:t>© Copyright Microsoft Corporation. Todos los derechos reservados.</a:t>
            </a:r>
          </a:p>
        </p:txBody>
      </p:sp>
    </p:spTree>
    <p:extLst>
      <p:ext uri="{BB962C8B-B14F-4D97-AF65-F5344CB8AC3E}">
        <p14:creationId xmlns:p14="http://schemas.microsoft.com/office/powerpoint/2010/main" val="30874491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Agenda_1-column">
    <p:bg>
      <p:bgPr>
        <a:solidFill>
          <a:srgbClr val="E8E6D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hasCustomPrompt="1"/>
          </p:nvPr>
        </p:nvSpPr>
        <p:spPr>
          <a:xfrm>
            <a:off x="588262" y="585216"/>
            <a:ext cx="8193024" cy="492443"/>
          </a:xfrm>
        </p:spPr>
        <p:txBody>
          <a:bodyPr/>
          <a:lstStyle>
            <a:lvl1pPr>
              <a:defRPr sz="3200" b="0" i="0">
                <a:solidFill>
                  <a:schemeClr val="tx1"/>
                </a:solidFill>
                <a:latin typeface="+mj-lt"/>
                <a:cs typeface="Segoe UI Semibold" panose="020B0502040204020203" pitchFamily="34" charset="0"/>
              </a:defRPr>
            </a:lvl1pPr>
          </a:lstStyle>
          <a:p>
            <a:r>
              <a:rPr lang="en-US"/>
              <a:t>Agenda</a:t>
            </a:r>
          </a:p>
        </p:txBody>
      </p:sp>
      <p:cxnSp>
        <p:nvCxnSpPr>
          <p:cNvPr id="4" name="Straight Connector 3">
            <a:extLst>
              <a:ext uri="{FF2B5EF4-FFF2-40B4-BE49-F238E27FC236}">
                <a16:creationId xmlns:a16="http://schemas.microsoft.com/office/drawing/2014/main" id="{BDAB8950-CE1F-05A6-2114-49B53E68C30F}"/>
              </a:ext>
              <a:ext uri="{C183D7F6-B498-43B3-948B-1728B52AA6E4}">
                <adec:decorative xmlns:adec="http://schemas.microsoft.com/office/drawing/2017/decorative" val="1"/>
              </a:ext>
            </a:extLst>
          </p:cNvPr>
          <p:cNvCxnSpPr/>
          <p:nvPr userDrawn="1"/>
        </p:nvCxnSpPr>
        <p:spPr>
          <a:xfrm>
            <a:off x="585216" y="1289050"/>
            <a:ext cx="3182112" cy="0"/>
          </a:xfrm>
          <a:prstGeom prst="line">
            <a:avLst/>
          </a:prstGeom>
          <a:ln w="76200" cap="rnd">
            <a:gradFill>
              <a:gsLst>
                <a:gs pos="0">
                  <a:schemeClr val="accent3"/>
                </a:gs>
                <a:gs pos="97531">
                  <a:srgbClr val="8DC8E8"/>
                </a:gs>
                <a:gs pos="48000">
                  <a:schemeClr val="accent2"/>
                </a:gs>
                <a:gs pos="22000">
                  <a:srgbClr val="F4364C"/>
                </a:gs>
              </a:gsLst>
              <a:lin ang="39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3">
            <a:extLst>
              <a:ext uri="{FF2B5EF4-FFF2-40B4-BE49-F238E27FC236}">
                <a16:creationId xmlns:a16="http://schemas.microsoft.com/office/drawing/2014/main" id="{CAC2502E-5D9F-F851-3464-EDB3AAD612FA}"/>
              </a:ext>
            </a:extLst>
          </p:cNvPr>
          <p:cNvSpPr>
            <a:spLocks noGrp="1"/>
          </p:cNvSpPr>
          <p:nvPr>
            <p:ph type="body" sz="quarter" idx="15"/>
          </p:nvPr>
        </p:nvSpPr>
        <p:spPr>
          <a:xfrm>
            <a:off x="586389" y="1818177"/>
            <a:ext cx="5033361" cy="343171"/>
          </a:xfrm>
          <a:prstGeom prst="rect">
            <a:avLst/>
          </a:prstGeom>
        </p:spPr>
        <p:txBody>
          <a:bodyPr wrap="square">
            <a:spAutoFit/>
          </a:bodyPr>
          <a:lstStyle>
            <a:lvl1pPr marL="215900" indent="-215900">
              <a:lnSpc>
                <a:spcPct val="100000"/>
              </a:lnSpc>
              <a:spcBef>
                <a:spcPct val="0"/>
              </a:spcBef>
              <a:spcAft>
                <a:spcPts val="1200"/>
              </a:spcAft>
              <a:buFont typeface="Arial" panose="020B0604020202020204" pitchFamily="34" charset="0"/>
              <a:buChar char="•"/>
              <a:defRPr sz="2200">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Tree>
    <p:extLst>
      <p:ext uri="{BB962C8B-B14F-4D97-AF65-F5344CB8AC3E}">
        <p14:creationId xmlns:p14="http://schemas.microsoft.com/office/powerpoint/2010/main" val="62638883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0">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12">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2">
          <p15:clr>
            <a:srgbClr val="954F72"/>
          </p15:clr>
        </p15:guide>
        <p15:guide id="40" pos="384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LearningPath3_OffWhite">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vert="horz" wrap="square" lIns="0" tIns="0" rIns="0" bIns="0" rtlCol="0" anchor="t">
            <a:spAutoFit/>
          </a:bodyPr>
          <a:lstStyle>
            <a:lvl1pPr>
              <a:defRPr lang="en-US" i="0">
                <a:cs typeface="Segoe UI Semibold" panose="020B0502040204020203" pitchFamily="34" charset="0"/>
              </a:defRPr>
            </a:lvl1pPr>
          </a:lstStyle>
          <a:p>
            <a:pPr lvl="0"/>
            <a:r>
              <a:rPr lang="en-US"/>
              <a:t>Click to edit Master title style</a:t>
            </a:r>
          </a:p>
        </p:txBody>
      </p:sp>
      <p:pic>
        <p:nvPicPr>
          <p:cNvPr id="5" name="Graphic 4">
            <a:extLst>
              <a:ext uri="{FF2B5EF4-FFF2-40B4-BE49-F238E27FC236}">
                <a16:creationId xmlns:a16="http://schemas.microsoft.com/office/drawing/2014/main" id="{6C16E9B7-4924-90AE-8E65-159052FB571B}"/>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 y="3144660"/>
            <a:ext cx="12192001" cy="3035200"/>
          </a:xfrm>
          <a:prstGeom prst="rect">
            <a:avLst/>
          </a:prstGeom>
        </p:spPr>
      </p:pic>
    </p:spTree>
    <p:extLst>
      <p:ext uri="{BB962C8B-B14F-4D97-AF65-F5344CB8AC3E}">
        <p14:creationId xmlns:p14="http://schemas.microsoft.com/office/powerpoint/2010/main" val="3292807197"/>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Section slide">
    <p:bg>
      <p:bgPr>
        <a:solidFill>
          <a:srgbClr val="E8E6DF"/>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BD1096F-1307-5006-527D-D3AF4C75C5EF}"/>
              </a:ext>
              <a:ext uri="{C183D7F6-B498-43B3-948B-1728B52AA6E4}">
                <adec:decorative xmlns:adec="http://schemas.microsoft.com/office/drawing/2017/decorative" val="1"/>
              </a:ext>
            </a:extLst>
          </p:cNvPr>
          <p:cNvPicPr>
            <a:picLocks noChangeAspect="1"/>
          </p:cNvPicPr>
          <p:nvPr userDrawn="1"/>
        </p:nvPicPr>
        <p:blipFill>
          <a:blip r:embed="rId2"/>
          <a:srcRect r="19824"/>
          <a:stretch>
            <a:fillRect/>
          </a:stretch>
        </p:blipFill>
        <p:spPr>
          <a:xfrm>
            <a:off x="2417010" y="0"/>
            <a:ext cx="9774990" cy="6858000"/>
          </a:xfrm>
          <a:prstGeom prst="rect">
            <a:avLst/>
          </a:prstGeom>
        </p:spPr>
      </p:pic>
      <p:sp>
        <p:nvSpPr>
          <p:cNvPr id="3" name="Title 1">
            <a:extLst>
              <a:ext uri="{FF2B5EF4-FFF2-40B4-BE49-F238E27FC236}">
                <a16:creationId xmlns:a16="http://schemas.microsoft.com/office/drawing/2014/main" id="{12D19AFB-6939-2FBA-48C9-66A2961406A7}"/>
              </a:ext>
            </a:extLst>
          </p:cNvPr>
          <p:cNvSpPr>
            <a:spLocks noGrp="1"/>
          </p:cNvSpPr>
          <p:nvPr>
            <p:ph type="title" hasCustomPrompt="1"/>
          </p:nvPr>
        </p:nvSpPr>
        <p:spPr>
          <a:xfrm>
            <a:off x="569911" y="3384610"/>
            <a:ext cx="6345239" cy="615553"/>
          </a:xfrm>
          <a:noFill/>
        </p:spPr>
        <p:txBody>
          <a:bodyPr wrap="square" lIns="0" tIns="0" rIns="0" bIns="0" anchor="b" anchorCtr="0">
            <a:spAutoFit/>
          </a:bodyPr>
          <a:lstStyle>
            <a:lvl1pPr>
              <a:defRPr sz="4000" b="0" i="0" spc="-50" baseline="0">
                <a:solidFill>
                  <a:schemeClr val="tx1"/>
                </a:solidFill>
                <a:latin typeface="+mn-lt"/>
                <a:cs typeface="Segoe UI" pitchFamily="34" charset="0"/>
              </a:defRPr>
            </a:lvl1pPr>
          </a:lstStyle>
          <a:p>
            <a:r>
              <a:rPr lang="en-US"/>
              <a:t>Section divider title</a:t>
            </a:r>
          </a:p>
        </p:txBody>
      </p:sp>
    </p:spTree>
    <p:extLst>
      <p:ext uri="{BB962C8B-B14F-4D97-AF65-F5344CB8AC3E}">
        <p14:creationId xmlns:p14="http://schemas.microsoft.com/office/powerpoint/2010/main" val="18786520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med">
        <p:fade/>
      </p:transition>
    </mc:Fallback>
  </mc:AlternateContent>
  <p:extLst>
    <p:ext uri="{DCECCB84-F9BA-43D5-87BE-67443E8EF086}">
      <p15:sldGuideLst xmlns:p15="http://schemas.microsoft.com/office/powerpoint/2012/main">
        <p15:guide id="1" orient="horz" pos="2450">
          <p15:clr>
            <a:srgbClr val="FBAE40"/>
          </p15:clr>
        </p15:guide>
        <p15:guide id="2" orient="horz" pos="2647">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Title and subheadi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1" y="585216"/>
            <a:ext cx="11011601"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3" name="Text Placeholder 11">
            <a:extLst>
              <a:ext uri="{FF2B5EF4-FFF2-40B4-BE49-F238E27FC236}">
                <a16:creationId xmlns:a16="http://schemas.microsoft.com/office/drawing/2014/main" id="{CA4E92E8-A50E-5AB4-8891-983AC58DB6A9}"/>
              </a:ext>
            </a:extLst>
          </p:cNvPr>
          <p:cNvSpPr>
            <a:spLocks noGrp="1"/>
          </p:cNvSpPr>
          <p:nvPr>
            <p:ph type="body" sz="quarter" idx="17"/>
          </p:nvPr>
        </p:nvSpPr>
        <p:spPr>
          <a:xfrm>
            <a:off x="584199" y="1386766"/>
            <a:ext cx="11011601" cy="338554"/>
          </a:xfrm>
          <a:prstGeom prst="rect">
            <a:avLst/>
          </a:prstGeom>
        </p:spPr>
        <p:txBody>
          <a:bodyPr anchor="t"/>
          <a:lstStyle>
            <a:lvl1pPr marL="0" indent="0">
              <a:spcBef>
                <a:spcPct val="0"/>
              </a:spcBef>
              <a:buNone/>
              <a:defRPr sz="2200">
                <a:solidFill>
                  <a:schemeClr val="tx1"/>
                </a:solidFill>
                <a:latin typeface="+mj-lt"/>
              </a:defRPr>
            </a:lvl1pPr>
          </a:lstStyle>
          <a:p>
            <a:pPr lvl="0"/>
            <a:r>
              <a:rPr lang="en-US"/>
              <a:t>Click to edit Master text styles</a:t>
            </a:r>
          </a:p>
        </p:txBody>
      </p:sp>
    </p:spTree>
    <p:extLst>
      <p:ext uri="{BB962C8B-B14F-4D97-AF65-F5344CB8AC3E}">
        <p14:creationId xmlns:p14="http://schemas.microsoft.com/office/powerpoint/2010/main" val="2828752769"/>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1_Knowledge Check">
    <p:spTree>
      <p:nvGrpSpPr>
        <p:cNvPr id="1" name=""/>
        <p:cNvGrpSpPr/>
        <p:nvPr/>
      </p:nvGrpSpPr>
      <p:grpSpPr>
        <a:xfrm>
          <a:off x="0" y="0"/>
          <a:ext cx="0" cy="0"/>
          <a:chOff x="0" y="0"/>
          <a:chExt cx="0" cy="0"/>
        </a:xfrm>
      </p:grpSpPr>
      <p:sp>
        <p:nvSpPr>
          <p:cNvPr id="3" name="Rounded Rectangle 3_1">
            <a:extLst>
              <a:ext uri="{FF2B5EF4-FFF2-40B4-BE49-F238E27FC236}">
                <a16:creationId xmlns:a16="http://schemas.microsoft.com/office/drawing/2014/main" id="{4CCBFB5E-1851-2876-A431-5DF81265739D}"/>
              </a:ext>
            </a:extLst>
          </p:cNvPr>
          <p:cNvSpPr/>
          <p:nvPr userDrawn="1"/>
        </p:nvSpPr>
        <p:spPr>
          <a:xfrm>
            <a:off x="588261" y="1292745"/>
            <a:ext cx="10074975" cy="4749970"/>
          </a:xfrm>
          <a:prstGeom prst="roundRect">
            <a:avLst>
              <a:gd name="adj" fmla="val 6113"/>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82880" tIns="274320" rIns="274320" bIns="182880" rtlCol="0" anchor="t"/>
          <a:lstStyle/>
          <a:p>
            <a:pPr marL="0" marR="0" lvl="0" indent="0" algn="l" defTabSz="932742" rtl="0" eaLnBrk="1" fontAlgn="auto" latinLnBrk="0" hangingPunct="1">
              <a:lnSpc>
                <a:spcPct val="100000"/>
              </a:lnSpc>
              <a:spcBef>
                <a:spcPct val="20000"/>
              </a:spcBef>
              <a:spcAft>
                <a:spcPct val="0"/>
              </a:spcAft>
              <a:buClrTx/>
              <a:buSzPct val="90000"/>
              <a:buFontTx/>
              <a:buNone/>
              <a:defRPr/>
            </a:pPr>
            <a:endParaRPr kumimoji="0" lang="en-US" sz="18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vert="horz" wrap="square" lIns="0" tIns="0" rIns="0" bIns="0" rtlCol="0" anchor="t">
            <a:spAutoFit/>
          </a:bodyPr>
          <a:lstStyle>
            <a:lvl1pPr>
              <a:defRPr lang="en-US" i="0">
                <a:cs typeface="Segoe UI Semibold" panose="020B0502040204020203" pitchFamily="34" charset="0"/>
              </a:defRPr>
            </a:lvl1pPr>
          </a:lstStyle>
          <a:p>
            <a:pPr lvl="0"/>
            <a:r>
              <a:rPr lang="en-US"/>
              <a:t>Click to edit Master title style</a:t>
            </a:r>
          </a:p>
        </p:txBody>
      </p:sp>
      <p:sp>
        <p:nvSpPr>
          <p:cNvPr id="4" name="Text Placeholder 11">
            <a:extLst>
              <a:ext uri="{FF2B5EF4-FFF2-40B4-BE49-F238E27FC236}">
                <a16:creationId xmlns:a16="http://schemas.microsoft.com/office/drawing/2014/main" id="{E5A14A0B-79D6-45AE-7A4C-9DC7D8DBDE0E}"/>
              </a:ext>
            </a:extLst>
          </p:cNvPr>
          <p:cNvSpPr>
            <a:spLocks noGrp="1"/>
          </p:cNvSpPr>
          <p:nvPr>
            <p:ph type="body" sz="quarter" idx="17"/>
          </p:nvPr>
        </p:nvSpPr>
        <p:spPr>
          <a:xfrm>
            <a:off x="1235075" y="1594151"/>
            <a:ext cx="8778782" cy="399973"/>
          </a:xfrm>
          <a:prstGeom prst="rect">
            <a:avLst/>
          </a:prstGeom>
        </p:spPr>
        <p:txBody>
          <a:bodyPr anchor="t"/>
          <a:lstStyle>
            <a:lvl1pPr marL="0" indent="0">
              <a:spcBef>
                <a:spcPct val="0"/>
              </a:spcBef>
              <a:buNone/>
              <a:defRPr lang="en-US" sz="1400" kern="1200" spc="0" baseline="0" smtClean="0">
                <a:solidFill>
                  <a:schemeClr val="tx1"/>
                </a:solidFill>
                <a:latin typeface="+mj-lt"/>
                <a:ea typeface="+mn-ea"/>
                <a:cs typeface="Segoe UI" pitchFamily="34" charset="0"/>
              </a:defRPr>
            </a:lvl1pPr>
          </a:lstStyle>
          <a:p>
            <a:pPr lvl="0"/>
            <a:r>
              <a:rPr lang="en-US"/>
              <a:t>Click to edit Master text styles</a:t>
            </a:r>
          </a:p>
          <a:p>
            <a:pPr lvl="0"/>
            <a:endParaRPr lang="en-US"/>
          </a:p>
        </p:txBody>
      </p:sp>
      <p:sp>
        <p:nvSpPr>
          <p:cNvPr id="6" name="Text Placeholder 3">
            <a:extLst>
              <a:ext uri="{FF2B5EF4-FFF2-40B4-BE49-F238E27FC236}">
                <a16:creationId xmlns:a16="http://schemas.microsoft.com/office/drawing/2014/main" id="{E26E60A9-6B1B-0504-9AD9-98C3212D1BE2}"/>
              </a:ext>
            </a:extLst>
          </p:cNvPr>
          <p:cNvSpPr>
            <a:spLocks noGrp="1"/>
          </p:cNvSpPr>
          <p:nvPr>
            <p:ph type="body" sz="quarter" idx="15"/>
          </p:nvPr>
        </p:nvSpPr>
        <p:spPr>
          <a:xfrm>
            <a:off x="1237265" y="1994124"/>
            <a:ext cx="8775098" cy="215444"/>
          </a:xfrm>
          <a:prstGeom prst="rect">
            <a:avLst/>
          </a:prstGeom>
        </p:spPr>
        <p:txBody>
          <a:bodyPr wrap="square" lIns="91440">
            <a:spAutoFit/>
          </a:bodyPr>
          <a:lstStyle>
            <a:lvl1pPr marL="137160" indent="-137160">
              <a:buFont typeface="Segoe UI" panose="020B0502040204020203" pitchFamily="34" charset="0"/>
              <a:buChar char="⃣"/>
              <a:defRPr sz="1400">
                <a:solidFill>
                  <a:schemeClr val="tx1"/>
                </a:solidFill>
              </a:defRPr>
            </a:lvl1pPr>
            <a:lvl2pPr marL="265176" indent="-128016">
              <a:buFont typeface="Segoe UI" panose="020B0502040204020203" pitchFamily="34" charset="0"/>
              <a:buChar char="⃣"/>
              <a:defRPr>
                <a:solidFill>
                  <a:schemeClr val="tx1"/>
                </a:solidFill>
              </a:defRPr>
            </a:lvl2pPr>
            <a:lvl3pPr marL="384048" indent="-118872">
              <a:buFont typeface="Segoe UI" panose="020B0502040204020203"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grpSp>
        <p:nvGrpSpPr>
          <p:cNvPr id="7" name="Group 6">
            <a:extLst>
              <a:ext uri="{FF2B5EF4-FFF2-40B4-BE49-F238E27FC236}">
                <a16:creationId xmlns:a16="http://schemas.microsoft.com/office/drawing/2014/main" id="{4AAEF9DE-7B32-1B2A-6337-669A0D5B5567}"/>
              </a:ext>
              <a:ext uri="{C183D7F6-B498-43B3-948B-1728B52AA6E4}">
                <adec:decorative xmlns:adec="http://schemas.microsoft.com/office/drawing/2017/decorative" val="1"/>
              </a:ext>
            </a:extLst>
          </p:cNvPr>
          <p:cNvGrpSpPr/>
          <p:nvPr userDrawn="1"/>
        </p:nvGrpSpPr>
        <p:grpSpPr>
          <a:xfrm>
            <a:off x="10107938" y="893763"/>
            <a:ext cx="1110600" cy="1110600"/>
            <a:chOff x="5540700" y="2116300"/>
            <a:chExt cx="1110600" cy="1110600"/>
          </a:xfrm>
        </p:grpSpPr>
        <p:sp>
          <p:nvSpPr>
            <p:cNvPr id="8" name="Oval 7">
              <a:extLst>
                <a:ext uri="{FF2B5EF4-FFF2-40B4-BE49-F238E27FC236}">
                  <a16:creationId xmlns:a16="http://schemas.microsoft.com/office/drawing/2014/main" id="{BF3C713F-0819-4E66-4E37-3D4AEBB16C45}"/>
                </a:ext>
              </a:extLst>
            </p:cNvPr>
            <p:cNvSpPr/>
            <p:nvPr/>
          </p:nvSpPr>
          <p:spPr>
            <a:xfrm>
              <a:off x="5540700" y="2116300"/>
              <a:ext cx="1110600" cy="11106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9" name="Picture 8">
              <a:extLst>
                <a:ext uri="{FF2B5EF4-FFF2-40B4-BE49-F238E27FC236}">
                  <a16:creationId xmlns:a16="http://schemas.microsoft.com/office/drawing/2014/main" id="{66B6D0E4-ABDA-CFF0-8DBA-13CB318211E8}"/>
                </a:ext>
              </a:extLst>
            </p:cNvPr>
            <p:cNvPicPr/>
            <p:nvPr/>
          </p:nvPicPr>
          <p:blipFill>
            <a:blip r:embed="rId2"/>
            <a:stretch>
              <a:fillRect/>
            </a:stretch>
          </p:blipFill>
          <p:spPr>
            <a:xfrm>
              <a:off x="5749602" y="2325202"/>
              <a:ext cx="692796" cy="692796"/>
            </a:xfrm>
            <a:prstGeom prst="rect">
              <a:avLst/>
            </a:prstGeom>
            <a:noFill/>
          </p:spPr>
        </p:pic>
      </p:grpSp>
      <p:sp>
        <p:nvSpPr>
          <p:cNvPr id="12" name="Text Placeholder 11">
            <a:extLst>
              <a:ext uri="{FF2B5EF4-FFF2-40B4-BE49-F238E27FC236}">
                <a16:creationId xmlns:a16="http://schemas.microsoft.com/office/drawing/2014/main" id="{EA7BF95A-A491-AA6A-78B7-D238998E4354}"/>
              </a:ext>
            </a:extLst>
          </p:cNvPr>
          <p:cNvSpPr>
            <a:spLocks noGrp="1"/>
          </p:cNvSpPr>
          <p:nvPr>
            <p:ph type="body" sz="quarter" idx="20"/>
          </p:nvPr>
        </p:nvSpPr>
        <p:spPr>
          <a:xfrm>
            <a:off x="1235075" y="4492432"/>
            <a:ext cx="8778782" cy="406322"/>
          </a:xfrm>
          <a:prstGeom prst="rect">
            <a:avLst/>
          </a:prstGeom>
        </p:spPr>
        <p:txBody>
          <a:bodyPr anchor="t"/>
          <a:lstStyle>
            <a:lvl1pPr marL="0" indent="0">
              <a:spcBef>
                <a:spcPct val="0"/>
              </a:spcBef>
              <a:buNone/>
              <a:defRPr sz="1400">
                <a:solidFill>
                  <a:schemeClr val="tx1"/>
                </a:solidFill>
                <a:latin typeface="+mj-lt"/>
              </a:defRPr>
            </a:lvl1pPr>
          </a:lstStyle>
          <a:p>
            <a:pPr lvl="0"/>
            <a:r>
              <a:rPr lang="en-US"/>
              <a:t>Click to edit Master text styles</a:t>
            </a:r>
          </a:p>
        </p:txBody>
      </p:sp>
      <p:sp>
        <p:nvSpPr>
          <p:cNvPr id="13" name="Text Placeholder 3">
            <a:extLst>
              <a:ext uri="{FF2B5EF4-FFF2-40B4-BE49-F238E27FC236}">
                <a16:creationId xmlns:a16="http://schemas.microsoft.com/office/drawing/2014/main" id="{FC885C31-00F8-2C8C-ACC7-B0A21820E6E2}"/>
              </a:ext>
            </a:extLst>
          </p:cNvPr>
          <p:cNvSpPr>
            <a:spLocks noGrp="1"/>
          </p:cNvSpPr>
          <p:nvPr>
            <p:ph type="body" sz="quarter" idx="21"/>
          </p:nvPr>
        </p:nvSpPr>
        <p:spPr>
          <a:xfrm>
            <a:off x="1237265" y="4898755"/>
            <a:ext cx="8775098" cy="215444"/>
          </a:xfrm>
          <a:prstGeom prst="rect">
            <a:avLst/>
          </a:prstGeom>
        </p:spPr>
        <p:txBody>
          <a:bodyPr wrap="square" lIns="91440">
            <a:spAutoFit/>
          </a:bodyPr>
          <a:lstStyle>
            <a:lvl1pPr marL="137160" indent="-137160">
              <a:buFont typeface="Segoe UI" panose="020B0502040204020203" pitchFamily="34" charset="0"/>
              <a:buChar char="⃣"/>
              <a:defRPr sz="1400">
                <a:solidFill>
                  <a:schemeClr val="tx1"/>
                </a:solidFill>
              </a:defRPr>
            </a:lvl1pPr>
            <a:lvl2pPr marL="265176" indent="-128016">
              <a:buFont typeface="Segoe UI" panose="020B0502040204020203" pitchFamily="34" charset="0"/>
              <a:buChar char="⃣"/>
              <a:defRPr>
                <a:solidFill>
                  <a:schemeClr val="tx1"/>
                </a:solidFill>
              </a:defRPr>
            </a:lvl2pPr>
            <a:lvl3pPr marL="384048" indent="-118872">
              <a:buFont typeface="Segoe UI" panose="020B0502040204020203"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8" name="Text Placeholder 11">
            <a:extLst>
              <a:ext uri="{FF2B5EF4-FFF2-40B4-BE49-F238E27FC236}">
                <a16:creationId xmlns:a16="http://schemas.microsoft.com/office/drawing/2014/main" id="{C801E9AC-93F9-F06B-9038-5F1AAD2E0D8A}"/>
              </a:ext>
            </a:extLst>
          </p:cNvPr>
          <p:cNvSpPr>
            <a:spLocks noGrp="1"/>
          </p:cNvSpPr>
          <p:nvPr>
            <p:ph type="body" sz="quarter" idx="22"/>
          </p:nvPr>
        </p:nvSpPr>
        <p:spPr>
          <a:xfrm>
            <a:off x="1235075" y="3042690"/>
            <a:ext cx="8778782" cy="406323"/>
          </a:xfrm>
          <a:prstGeom prst="rect">
            <a:avLst/>
          </a:prstGeom>
        </p:spPr>
        <p:txBody>
          <a:bodyPr anchor="t"/>
          <a:lstStyle>
            <a:lvl1pPr marL="0" indent="0">
              <a:spcBef>
                <a:spcPct val="0"/>
              </a:spcBef>
              <a:buNone/>
              <a:defRPr lang="en-US" sz="1400" kern="1200" spc="0" baseline="0" smtClean="0">
                <a:solidFill>
                  <a:schemeClr val="tx1"/>
                </a:solidFill>
                <a:latin typeface="+mj-lt"/>
                <a:ea typeface="+mn-ea"/>
                <a:cs typeface="Segoe UI" pitchFamily="34" charset="0"/>
              </a:defRPr>
            </a:lvl1pPr>
          </a:lstStyle>
          <a:p>
            <a:pPr lvl="0"/>
            <a:r>
              <a:rPr lang="en-US"/>
              <a:t>Click to edit Master text styles</a:t>
            </a:r>
          </a:p>
          <a:p>
            <a:pPr lvl="0"/>
            <a:endParaRPr lang="en-US"/>
          </a:p>
        </p:txBody>
      </p:sp>
      <p:sp>
        <p:nvSpPr>
          <p:cNvPr id="19" name="Text Placeholder 3">
            <a:extLst>
              <a:ext uri="{FF2B5EF4-FFF2-40B4-BE49-F238E27FC236}">
                <a16:creationId xmlns:a16="http://schemas.microsoft.com/office/drawing/2014/main" id="{3EC43E23-35AD-52A6-0DE8-366F8CC32F9A}"/>
              </a:ext>
            </a:extLst>
          </p:cNvPr>
          <p:cNvSpPr>
            <a:spLocks noGrp="1"/>
          </p:cNvSpPr>
          <p:nvPr>
            <p:ph type="body" sz="quarter" idx="23"/>
          </p:nvPr>
        </p:nvSpPr>
        <p:spPr>
          <a:xfrm>
            <a:off x="1237265" y="3449013"/>
            <a:ext cx="8775098" cy="215444"/>
          </a:xfrm>
          <a:prstGeom prst="rect">
            <a:avLst/>
          </a:prstGeom>
        </p:spPr>
        <p:txBody>
          <a:bodyPr wrap="square" lIns="91440">
            <a:spAutoFit/>
          </a:bodyPr>
          <a:lstStyle>
            <a:lvl1pPr marL="137160" indent="-137160">
              <a:buFont typeface="Segoe UI" panose="020B0502040204020203" pitchFamily="34" charset="0"/>
              <a:buChar char="⃣"/>
              <a:defRPr sz="1400">
                <a:solidFill>
                  <a:schemeClr val="tx1"/>
                </a:solidFill>
              </a:defRPr>
            </a:lvl1pPr>
            <a:lvl2pPr marL="265176" indent="-128016">
              <a:buFont typeface="Segoe UI" panose="020B0502040204020203" pitchFamily="34" charset="0"/>
              <a:buChar char="⃣"/>
              <a:defRPr>
                <a:solidFill>
                  <a:schemeClr val="tx1"/>
                </a:solidFill>
              </a:defRPr>
            </a:lvl2pPr>
            <a:lvl3pPr marL="384048" indent="-118872">
              <a:buFont typeface="Segoe UI" panose="020B0502040204020203"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Tree>
    <p:extLst>
      <p:ext uri="{BB962C8B-B14F-4D97-AF65-F5344CB8AC3E}">
        <p14:creationId xmlns:p14="http://schemas.microsoft.com/office/powerpoint/2010/main" val="19417513"/>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8">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2">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4_4-column_Text_with Subheads-Icons">
    <p:bg>
      <p:bgRef idx="1001">
        <a:schemeClr val="bg1"/>
      </p:bgRef>
    </p:bg>
    <p:spTree>
      <p:nvGrpSpPr>
        <p:cNvPr id="1" name=""/>
        <p:cNvGrpSpPr/>
        <p:nvPr/>
      </p:nvGrpSpPr>
      <p:grpSpPr>
        <a:xfrm>
          <a:off x="0" y="0"/>
          <a:ext cx="0" cy="0"/>
          <a:chOff x="0" y="0"/>
          <a:chExt cx="0" cy="0"/>
        </a:xfrm>
      </p:grpSpPr>
      <p:cxnSp>
        <p:nvCxnSpPr>
          <p:cNvPr id="5" name="Straight Connector 4" descr="Microsoft Certification renewal process flow">
            <a:extLst>
              <a:ext uri="{FF2B5EF4-FFF2-40B4-BE49-F238E27FC236}">
                <a16:creationId xmlns:a16="http://schemas.microsoft.com/office/drawing/2014/main" id="{ED4FC5EF-0434-AB45-07F5-AAD2BF06D8B8}"/>
              </a:ext>
              <a:ext uri="{C183D7F6-B498-43B3-948B-1728B52AA6E4}">
                <adec:decorative xmlns:adec="http://schemas.microsoft.com/office/drawing/2017/decorative" val="0"/>
              </a:ext>
            </a:extLst>
          </p:cNvPr>
          <p:cNvCxnSpPr/>
          <p:nvPr userDrawn="1"/>
        </p:nvCxnSpPr>
        <p:spPr>
          <a:xfrm>
            <a:off x="1766" y="2042154"/>
            <a:ext cx="12188952" cy="0"/>
          </a:xfrm>
          <a:prstGeom prst="line">
            <a:avLst/>
          </a:prstGeom>
          <a:noFill/>
          <a:ln w="76200" cap="flat">
            <a:gradFill>
              <a:gsLst>
                <a:gs pos="0">
                  <a:srgbClr val="FF5C39"/>
                </a:gs>
                <a:gs pos="54796">
                  <a:srgbClr val="C73ECC"/>
                </a:gs>
                <a:gs pos="100000">
                  <a:srgbClr val="8DC8E8"/>
                </a:gs>
              </a:gsLst>
              <a:lin ang="21399750" scaled="1"/>
            </a:gradFill>
            <a:prstDash val="solid"/>
            <a:miter/>
          </a:ln>
        </p:spPr>
      </p:cxn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11" name="Text Placeholder 11">
            <a:extLst>
              <a:ext uri="{FF2B5EF4-FFF2-40B4-BE49-F238E27FC236}">
                <a16:creationId xmlns:a16="http://schemas.microsoft.com/office/drawing/2014/main" id="{3C284B3A-DEE1-29EB-8131-8DF975DF34DC}"/>
              </a:ext>
            </a:extLst>
          </p:cNvPr>
          <p:cNvSpPr>
            <a:spLocks noGrp="1"/>
          </p:cNvSpPr>
          <p:nvPr>
            <p:ph type="body" sz="quarter" idx="16"/>
          </p:nvPr>
        </p:nvSpPr>
        <p:spPr>
          <a:xfrm>
            <a:off x="584200" y="2995283"/>
            <a:ext cx="3479071" cy="307777"/>
          </a:xfrm>
          <a:prstGeom prst="rect">
            <a:avLst/>
          </a:prstGeom>
        </p:spPr>
        <p:txBody>
          <a:bodyPr anchor="t"/>
          <a:lstStyle>
            <a:lvl1pPr marL="0" indent="0" algn="ctr">
              <a:spcBef>
                <a:spcPct val="0"/>
              </a:spcBef>
              <a:buNone/>
              <a:defRPr sz="2000">
                <a:solidFill>
                  <a:schemeClr val="tx1"/>
                </a:solidFill>
                <a:latin typeface="+mj-lt"/>
              </a:defRPr>
            </a:lvl1pPr>
          </a:lstStyle>
          <a:p>
            <a:pPr lvl="0"/>
            <a:r>
              <a:rPr lang="en-US"/>
              <a:t>Click to edit Master text styles</a:t>
            </a:r>
          </a:p>
        </p:txBody>
      </p:sp>
      <p:sp>
        <p:nvSpPr>
          <p:cNvPr id="13" name="Text Placeholder 11">
            <a:extLst>
              <a:ext uri="{FF2B5EF4-FFF2-40B4-BE49-F238E27FC236}">
                <a16:creationId xmlns:a16="http://schemas.microsoft.com/office/drawing/2014/main" id="{17AB9DF2-C697-A678-389D-BE5F6AF6F25B}"/>
              </a:ext>
            </a:extLst>
          </p:cNvPr>
          <p:cNvSpPr>
            <a:spLocks noGrp="1"/>
          </p:cNvSpPr>
          <p:nvPr>
            <p:ph type="body" sz="quarter" idx="22"/>
          </p:nvPr>
        </p:nvSpPr>
        <p:spPr>
          <a:xfrm>
            <a:off x="4357547" y="2995283"/>
            <a:ext cx="3479071" cy="307777"/>
          </a:xfrm>
          <a:prstGeom prst="rect">
            <a:avLst/>
          </a:prstGeom>
        </p:spPr>
        <p:txBody>
          <a:bodyPr anchor="t"/>
          <a:lstStyle>
            <a:lvl1pPr marL="0" indent="0" algn="ctr">
              <a:spcBef>
                <a:spcPct val="0"/>
              </a:spcBef>
              <a:buNone/>
              <a:defRPr sz="2000">
                <a:solidFill>
                  <a:schemeClr val="tx1"/>
                </a:solidFill>
                <a:latin typeface="+mj-lt"/>
              </a:defRPr>
            </a:lvl1pPr>
          </a:lstStyle>
          <a:p>
            <a:pPr lvl="0"/>
            <a:r>
              <a:rPr lang="en-US"/>
              <a:t>Click to edit Master text styles</a:t>
            </a:r>
          </a:p>
        </p:txBody>
      </p:sp>
      <p:sp>
        <p:nvSpPr>
          <p:cNvPr id="3" name="Text Placeholder 11">
            <a:extLst>
              <a:ext uri="{FF2B5EF4-FFF2-40B4-BE49-F238E27FC236}">
                <a16:creationId xmlns:a16="http://schemas.microsoft.com/office/drawing/2014/main" id="{4759A57E-BDDC-1596-6959-BA7696DE9B08}"/>
              </a:ext>
            </a:extLst>
          </p:cNvPr>
          <p:cNvSpPr>
            <a:spLocks noGrp="1"/>
          </p:cNvSpPr>
          <p:nvPr>
            <p:ph type="body" sz="quarter" idx="24"/>
          </p:nvPr>
        </p:nvSpPr>
        <p:spPr>
          <a:xfrm>
            <a:off x="8130893" y="2995283"/>
            <a:ext cx="3479071" cy="307777"/>
          </a:xfrm>
          <a:prstGeom prst="rect">
            <a:avLst/>
          </a:prstGeom>
        </p:spPr>
        <p:txBody>
          <a:bodyPr anchor="t"/>
          <a:lstStyle>
            <a:lvl1pPr marL="0" indent="0" algn="ctr">
              <a:spcBef>
                <a:spcPct val="0"/>
              </a:spcBef>
              <a:buNone/>
              <a:defRPr sz="2000">
                <a:solidFill>
                  <a:schemeClr val="tx1"/>
                </a:solidFill>
                <a:latin typeface="+mj-lt"/>
              </a:defRPr>
            </a:lvl1pPr>
          </a:lstStyle>
          <a:p>
            <a:pPr lvl="0"/>
            <a:r>
              <a:rPr lang="en-US"/>
              <a:t>Click to edit Master text styles</a:t>
            </a:r>
          </a:p>
        </p:txBody>
      </p:sp>
      <p:sp>
        <p:nvSpPr>
          <p:cNvPr id="10" name="Text Placeholder 3">
            <a:extLst>
              <a:ext uri="{FF2B5EF4-FFF2-40B4-BE49-F238E27FC236}">
                <a16:creationId xmlns:a16="http://schemas.microsoft.com/office/drawing/2014/main" id="{244C1821-6346-D755-83F0-EC5D04C1AFA5}"/>
              </a:ext>
            </a:extLst>
          </p:cNvPr>
          <p:cNvSpPr>
            <a:spLocks noGrp="1"/>
          </p:cNvSpPr>
          <p:nvPr>
            <p:ph type="body" sz="quarter" idx="15"/>
          </p:nvPr>
        </p:nvSpPr>
        <p:spPr>
          <a:xfrm>
            <a:off x="584200" y="3616497"/>
            <a:ext cx="3479071" cy="246221"/>
          </a:xfrm>
          <a:prstGeom prst="rect">
            <a:avLst/>
          </a:prstGeom>
        </p:spPr>
        <p:txBody>
          <a:bodyPr wrap="square">
            <a:spAutoFit/>
          </a:bodyPr>
          <a:lstStyle>
            <a:lvl1pPr marL="0" indent="0" algn="ctr">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5" name="Text Placeholder 3">
            <a:extLst>
              <a:ext uri="{FF2B5EF4-FFF2-40B4-BE49-F238E27FC236}">
                <a16:creationId xmlns:a16="http://schemas.microsoft.com/office/drawing/2014/main" id="{AE8BC1E6-3311-A73F-871A-923C49C012F0}"/>
              </a:ext>
            </a:extLst>
          </p:cNvPr>
          <p:cNvSpPr>
            <a:spLocks noGrp="1"/>
          </p:cNvSpPr>
          <p:nvPr>
            <p:ph type="body" sz="quarter" idx="23"/>
          </p:nvPr>
        </p:nvSpPr>
        <p:spPr>
          <a:xfrm>
            <a:off x="4357547" y="3616497"/>
            <a:ext cx="3479071" cy="246221"/>
          </a:xfrm>
          <a:prstGeom prst="rect">
            <a:avLst/>
          </a:prstGeom>
        </p:spPr>
        <p:txBody>
          <a:bodyPr wrap="square">
            <a:spAutoFit/>
          </a:bodyPr>
          <a:lstStyle>
            <a:lvl1pPr marL="0" indent="0" algn="ctr">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6" name="Text Placeholder 3">
            <a:extLst>
              <a:ext uri="{FF2B5EF4-FFF2-40B4-BE49-F238E27FC236}">
                <a16:creationId xmlns:a16="http://schemas.microsoft.com/office/drawing/2014/main" id="{888C01D0-23FB-7438-A9BF-8E99080C98BE}"/>
              </a:ext>
            </a:extLst>
          </p:cNvPr>
          <p:cNvSpPr>
            <a:spLocks noGrp="1"/>
          </p:cNvSpPr>
          <p:nvPr>
            <p:ph type="body" sz="quarter" idx="25"/>
          </p:nvPr>
        </p:nvSpPr>
        <p:spPr>
          <a:xfrm>
            <a:off x="8130893" y="3616497"/>
            <a:ext cx="3479071" cy="246221"/>
          </a:xfrm>
          <a:prstGeom prst="rect">
            <a:avLst/>
          </a:prstGeom>
        </p:spPr>
        <p:txBody>
          <a:bodyPr wrap="square">
            <a:spAutoFit/>
          </a:bodyPr>
          <a:lstStyle>
            <a:lvl1pPr marL="0" indent="0" algn="ctr">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8" name="Oval 7">
            <a:extLst>
              <a:ext uri="{FF2B5EF4-FFF2-40B4-BE49-F238E27FC236}">
                <a16:creationId xmlns:a16="http://schemas.microsoft.com/office/drawing/2014/main" id="{6E673AD2-B8AF-CC3C-D898-30292FC1719F}"/>
              </a:ext>
              <a:ext uri="{C183D7F6-B498-43B3-948B-1728B52AA6E4}">
                <adec:decorative xmlns:adec="http://schemas.microsoft.com/office/drawing/2017/decorative" val="1"/>
              </a:ext>
            </a:extLst>
          </p:cNvPr>
          <p:cNvSpPr/>
          <p:nvPr userDrawn="1"/>
        </p:nvSpPr>
        <p:spPr bwMode="auto">
          <a:xfrm>
            <a:off x="1843209" y="1542978"/>
            <a:ext cx="982928" cy="982928"/>
          </a:xfrm>
          <a:prstGeom prst="ellipse">
            <a:avLst/>
          </a:prstGeom>
          <a:solidFill>
            <a:srgbClr val="FFFFFF"/>
          </a:solidFill>
          <a:ln w="12700" cap="flat">
            <a:solidFill>
              <a:schemeClr val="bg1">
                <a:lumMod val="85000"/>
              </a:schemeClr>
            </a:solidFill>
            <a:miter lim="400000"/>
          </a:ln>
          <a:effectLst/>
        </p:spPr>
        <p:txBody>
          <a:bodyPr rot="0" spcFirstLastPara="1" vertOverflow="overflow" horzOverflow="overflow" vert="horz" wrap="square" lIns="50800" tIns="50800" rIns="50800" bIns="50800" numCol="1" spcCol="38100" rtlCol="0" anchor="ctr">
            <a:noAutofit/>
          </a:bodyPr>
          <a:lstStyle/>
          <a:p>
            <a:pPr marL="4571" marR="0" lvl="0" indent="0" defTabSz="412667" eaLnBrk="1" fontAlgn="auto" latinLnBrk="0" hangingPunct="1">
              <a:lnSpc>
                <a:spcPct val="100000"/>
              </a:lnSpc>
              <a:spcBef>
                <a:spcPct val="0"/>
              </a:spcBef>
              <a:spcAft>
                <a:spcPct val="0"/>
              </a:spcAft>
              <a:buClrTx/>
              <a:buSzTx/>
              <a:buFontTx/>
              <a:buNone/>
              <a:defRPr/>
            </a:pPr>
            <a:endParaRPr kumimoji="0" lang="en-IN" sz="1600" b="0" i="0" u="none" strike="noStrike" kern="0" cap="none" spc="0" normalizeH="0" baseline="0" noProof="0">
              <a:ln>
                <a:noFill/>
              </a:ln>
              <a:solidFill>
                <a:srgbClr val="2F2F2F"/>
              </a:solidFill>
              <a:effectLst/>
              <a:uLnTx/>
              <a:uFillTx/>
              <a:cs typeface="Segoe UI" pitchFamily="34" charset="0"/>
            </a:endParaRPr>
          </a:p>
        </p:txBody>
      </p:sp>
      <p:sp>
        <p:nvSpPr>
          <p:cNvPr id="9" name="Oval 8">
            <a:extLst>
              <a:ext uri="{FF2B5EF4-FFF2-40B4-BE49-F238E27FC236}">
                <a16:creationId xmlns:a16="http://schemas.microsoft.com/office/drawing/2014/main" id="{56859B90-45D2-D990-09AA-8F85B79F1077}"/>
              </a:ext>
              <a:ext uri="{C183D7F6-B498-43B3-948B-1728B52AA6E4}">
                <adec:decorative xmlns:adec="http://schemas.microsoft.com/office/drawing/2017/decorative" val="1"/>
              </a:ext>
            </a:extLst>
          </p:cNvPr>
          <p:cNvSpPr/>
          <p:nvPr userDrawn="1"/>
        </p:nvSpPr>
        <p:spPr bwMode="auto">
          <a:xfrm>
            <a:off x="5604535" y="1542978"/>
            <a:ext cx="982928" cy="982928"/>
          </a:xfrm>
          <a:prstGeom prst="ellipse">
            <a:avLst/>
          </a:prstGeom>
          <a:solidFill>
            <a:srgbClr val="FFFFFF"/>
          </a:solidFill>
          <a:ln w="12700" cap="flat">
            <a:solidFill>
              <a:schemeClr val="bg1">
                <a:lumMod val="85000"/>
              </a:schemeClr>
            </a:solidFill>
            <a:miter lim="400000"/>
          </a:ln>
          <a:effectLst/>
        </p:spPr>
        <p:txBody>
          <a:bodyPr rot="0" spcFirstLastPara="1" vertOverflow="overflow" horzOverflow="overflow" vert="horz" wrap="square" lIns="50800" tIns="50800" rIns="50800" bIns="50800" numCol="1" spcCol="38100" rtlCol="0" anchor="ctr">
            <a:noAutofit/>
          </a:bodyPr>
          <a:lstStyle/>
          <a:p>
            <a:pPr marL="4571" marR="0" lvl="0" indent="0" defTabSz="412667" eaLnBrk="1" fontAlgn="auto" latinLnBrk="0" hangingPunct="1">
              <a:lnSpc>
                <a:spcPct val="100000"/>
              </a:lnSpc>
              <a:spcBef>
                <a:spcPct val="0"/>
              </a:spcBef>
              <a:spcAft>
                <a:spcPct val="0"/>
              </a:spcAft>
              <a:buClrTx/>
              <a:buSzTx/>
              <a:buFontTx/>
              <a:buNone/>
              <a:defRPr/>
            </a:pPr>
            <a:endParaRPr kumimoji="0" lang="en-IN" sz="1600" b="0" i="0" u="none" strike="noStrike" kern="0" cap="none" spc="0" normalizeH="0" baseline="0" noProof="0">
              <a:ln>
                <a:noFill/>
              </a:ln>
              <a:solidFill>
                <a:srgbClr val="2F2F2F"/>
              </a:solidFill>
              <a:effectLst/>
              <a:uLnTx/>
              <a:uFillTx/>
              <a:cs typeface="Segoe UI" pitchFamily="34" charset="0"/>
            </a:endParaRPr>
          </a:p>
        </p:txBody>
      </p:sp>
      <p:sp>
        <p:nvSpPr>
          <p:cNvPr id="12" name="Oval 11">
            <a:extLst>
              <a:ext uri="{FF2B5EF4-FFF2-40B4-BE49-F238E27FC236}">
                <a16:creationId xmlns:a16="http://schemas.microsoft.com/office/drawing/2014/main" id="{287FE1B2-0C16-29CA-99C4-4C44A8047A50}"/>
              </a:ext>
              <a:ext uri="{C183D7F6-B498-43B3-948B-1728B52AA6E4}">
                <adec:decorative xmlns:adec="http://schemas.microsoft.com/office/drawing/2017/decorative" val="1"/>
              </a:ext>
            </a:extLst>
          </p:cNvPr>
          <p:cNvSpPr/>
          <p:nvPr userDrawn="1"/>
        </p:nvSpPr>
        <p:spPr bwMode="auto">
          <a:xfrm>
            <a:off x="9365862" y="1542978"/>
            <a:ext cx="982928" cy="982928"/>
          </a:xfrm>
          <a:prstGeom prst="ellipse">
            <a:avLst/>
          </a:prstGeom>
          <a:solidFill>
            <a:srgbClr val="FFFFFF"/>
          </a:solidFill>
          <a:ln w="12700" cap="flat">
            <a:solidFill>
              <a:schemeClr val="bg1">
                <a:lumMod val="85000"/>
              </a:schemeClr>
            </a:solidFill>
            <a:miter lim="400000"/>
          </a:ln>
          <a:effectLst/>
        </p:spPr>
        <p:txBody>
          <a:bodyPr rot="0" spcFirstLastPara="1" vertOverflow="overflow" horzOverflow="overflow" vert="horz" wrap="square" lIns="50800" tIns="50800" rIns="50800" bIns="50800" numCol="1" spcCol="38100" rtlCol="0" anchor="ctr">
            <a:noAutofit/>
          </a:bodyPr>
          <a:lstStyle/>
          <a:p>
            <a:pPr marL="4571" marR="0" lvl="0" indent="0" defTabSz="412667" eaLnBrk="1" fontAlgn="auto" latinLnBrk="0" hangingPunct="1">
              <a:lnSpc>
                <a:spcPct val="100000"/>
              </a:lnSpc>
              <a:spcBef>
                <a:spcPct val="0"/>
              </a:spcBef>
              <a:spcAft>
                <a:spcPct val="0"/>
              </a:spcAft>
              <a:buClrTx/>
              <a:buSzTx/>
              <a:buFontTx/>
              <a:buNone/>
              <a:defRPr/>
            </a:pPr>
            <a:endParaRPr kumimoji="0" lang="en-IN" sz="1600" b="0" i="0" u="none" strike="noStrike" kern="0" cap="none" spc="0" normalizeH="0" baseline="0" noProof="0">
              <a:ln>
                <a:noFill/>
              </a:ln>
              <a:solidFill>
                <a:srgbClr val="2F2F2F"/>
              </a:solidFill>
              <a:effectLst/>
              <a:uLnTx/>
              <a:uFillTx/>
              <a:cs typeface="Segoe UI" pitchFamily="34" charset="0"/>
            </a:endParaRPr>
          </a:p>
        </p:txBody>
      </p:sp>
    </p:spTree>
    <p:extLst>
      <p:ext uri="{BB962C8B-B14F-4D97-AF65-F5344CB8AC3E}">
        <p14:creationId xmlns:p14="http://schemas.microsoft.com/office/powerpoint/2010/main" val="163899058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92">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1464">
          <p15:clr>
            <a:srgbClr val="954F72"/>
          </p15:clr>
        </p15:guide>
        <p15:guide id="16" pos="4344">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32">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guide id="40" pos="609">
          <p15:clr>
            <a:srgbClr val="FBAE40"/>
          </p15:clr>
        </p15:guide>
        <p15:guide id="41" pos="3840">
          <p15:clr>
            <a:srgbClr val="FBAE40"/>
          </p15:clr>
        </p15:guide>
        <p15:guide id="42" pos="6216">
          <p15:clr>
            <a:srgbClr val="FBAE40"/>
          </p15:clr>
        </p15:guide>
        <p15:guide id="43" orient="horz" pos="1284">
          <p15:clr>
            <a:srgbClr val="FBAE40"/>
          </p15:clr>
        </p15:guide>
        <p15:guide id="44" pos="3940">
          <p15:clr>
            <a:srgbClr val="FBAE40"/>
          </p15:clr>
        </p15:guide>
        <p15:guide id="45" orient="horz" pos="2136">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le Slide 1">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114C0C7-DC16-4A7F-AD73-F1DE0984F4CE}"/>
              </a:ext>
            </a:extLst>
          </p:cNvPr>
          <p:cNvSpPr/>
          <p:nvPr/>
        </p:nvSpPr>
        <p:spPr bwMode="auto">
          <a:xfrm>
            <a:off x="1" y="0"/>
            <a:ext cx="12192000" cy="686444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 name="Graphic 3">
            <a:extLst>
              <a:ext uri="{FF2B5EF4-FFF2-40B4-BE49-F238E27FC236}">
                <a16:creationId xmlns:a16="http://schemas.microsoft.com/office/drawing/2014/main" id="{D9B3B345-D9EA-4EF1-A25F-4FF0E7AA256E}"/>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r="16311" b="46159"/>
          <a:stretch/>
        </p:blipFill>
        <p:spPr>
          <a:xfrm>
            <a:off x="6601467" y="4853649"/>
            <a:ext cx="5570481" cy="2015769"/>
          </a:xfrm>
          <a:prstGeom prst="rect">
            <a:avLst/>
          </a:prstGeom>
        </p:spPr>
      </p:pic>
      <p:pic>
        <p:nvPicPr>
          <p:cNvPr id="5" name="Graphic 4">
            <a:extLst>
              <a:ext uri="{FF2B5EF4-FFF2-40B4-BE49-F238E27FC236}">
                <a16:creationId xmlns:a16="http://schemas.microsoft.com/office/drawing/2014/main" id="{4FB25452-8D6E-4B6D-802C-C7A8E49A7C2E}"/>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r="59712" b="46159"/>
          <a:stretch/>
        </p:blipFill>
        <p:spPr>
          <a:xfrm>
            <a:off x="9508632" y="2846181"/>
            <a:ext cx="2681654" cy="2015769"/>
          </a:xfrm>
          <a:prstGeom prst="rect">
            <a:avLst/>
          </a:prstGeom>
        </p:spPr>
      </p:pic>
      <p:pic>
        <p:nvPicPr>
          <p:cNvPr id="6" name="Graphic 5">
            <a:extLst>
              <a:ext uri="{FF2B5EF4-FFF2-40B4-BE49-F238E27FC236}">
                <a16:creationId xmlns:a16="http://schemas.microsoft.com/office/drawing/2014/main" id="{707C3700-F39C-4396-90C0-1FB3E9FE7ECF}"/>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r="59902" b="46159"/>
          <a:stretch/>
        </p:blipFill>
        <p:spPr>
          <a:xfrm>
            <a:off x="9523046" y="830412"/>
            <a:ext cx="2668954" cy="2015769"/>
          </a:xfrm>
          <a:prstGeom prst="rect">
            <a:avLst/>
          </a:prstGeom>
        </p:spPr>
      </p:pic>
      <p:sp>
        <p:nvSpPr>
          <p:cNvPr id="18" name="Freeform: Shape 17">
            <a:extLst>
              <a:ext uri="{FF2B5EF4-FFF2-40B4-BE49-F238E27FC236}">
                <a16:creationId xmlns:a16="http://schemas.microsoft.com/office/drawing/2014/main" id="{FCBC923B-A160-4D2C-83B3-B9B2030BFBE5}"/>
              </a:ext>
            </a:extLst>
          </p:cNvPr>
          <p:cNvSpPr/>
          <p:nvPr/>
        </p:nvSpPr>
        <p:spPr bwMode="auto">
          <a:xfrm>
            <a:off x="7860632" y="0"/>
            <a:ext cx="4331368" cy="4828674"/>
          </a:xfrm>
          <a:custGeom>
            <a:avLst/>
            <a:gdLst>
              <a:gd name="connsiteX0" fmla="*/ 0 w 4331368"/>
              <a:gd name="connsiteY0" fmla="*/ 0 h 4828674"/>
              <a:gd name="connsiteX1" fmla="*/ 4331368 w 4331368"/>
              <a:gd name="connsiteY1" fmla="*/ 0 h 4828674"/>
              <a:gd name="connsiteX2" fmla="*/ 4331368 w 4331368"/>
              <a:gd name="connsiteY2" fmla="*/ 1604211 h 4828674"/>
              <a:gd name="connsiteX3" fmla="*/ 1796715 w 4331368"/>
              <a:gd name="connsiteY3" fmla="*/ 4219074 h 4828674"/>
              <a:gd name="connsiteX4" fmla="*/ 1604210 w 4331368"/>
              <a:gd name="connsiteY4" fmla="*/ 4700337 h 4828674"/>
              <a:gd name="connsiteX5" fmla="*/ 1556084 w 4331368"/>
              <a:gd name="connsiteY5" fmla="*/ 4828674 h 4828674"/>
              <a:gd name="connsiteX6" fmla="*/ 0 w 4331368"/>
              <a:gd name="connsiteY6" fmla="*/ 4828674 h 4828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31368" h="4828674">
                <a:moveTo>
                  <a:pt x="0" y="0"/>
                </a:moveTo>
                <a:lnTo>
                  <a:pt x="4331368" y="0"/>
                </a:lnTo>
                <a:lnTo>
                  <a:pt x="4331368" y="1604211"/>
                </a:lnTo>
                <a:lnTo>
                  <a:pt x="1796715" y="4219074"/>
                </a:lnTo>
                <a:lnTo>
                  <a:pt x="1604210" y="4700337"/>
                </a:lnTo>
                <a:lnTo>
                  <a:pt x="1556084" y="4828674"/>
                </a:lnTo>
                <a:lnTo>
                  <a:pt x="0" y="4828674"/>
                </a:lnTo>
                <a:close/>
              </a:path>
            </a:pathLst>
          </a:cu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8" name="Graphic 7">
            <a:extLst>
              <a:ext uri="{FF2B5EF4-FFF2-40B4-BE49-F238E27FC236}">
                <a16:creationId xmlns:a16="http://schemas.microsoft.com/office/drawing/2014/main" id="{576E1436-6F0B-44D9-AEFB-433D64F62182}"/>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632" b="46159"/>
          <a:stretch/>
        </p:blipFill>
        <p:spPr>
          <a:xfrm>
            <a:off x="0" y="4853649"/>
            <a:ext cx="6614167" cy="2015768"/>
          </a:xfrm>
          <a:prstGeom prst="rect">
            <a:avLst/>
          </a:prstGeom>
        </p:spPr>
      </p:pic>
      <p:pic>
        <p:nvPicPr>
          <p:cNvPr id="9" name="Graphic 8">
            <a:extLst>
              <a:ext uri="{FF2B5EF4-FFF2-40B4-BE49-F238E27FC236}">
                <a16:creationId xmlns:a16="http://schemas.microsoft.com/office/drawing/2014/main" id="{33457663-0772-4BBB-AC89-C4B15E9644F9}"/>
              </a:ext>
            </a:extLst>
          </p:cNvPr>
          <p:cNvPicPr>
            <a:picLocks noChangeAspect="1"/>
          </p:cNvPicPr>
          <p:nvPr/>
        </p:nvPicPr>
        <p:blipFill rotWithShape="1">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34485" t="45404" r="34374" b="35092"/>
          <a:stretch/>
        </p:blipFill>
        <p:spPr>
          <a:xfrm rot="10800000" flipH="1">
            <a:off x="0" y="4924495"/>
            <a:ext cx="4771090" cy="1933504"/>
          </a:xfrm>
          <a:prstGeom prst="rect">
            <a:avLst/>
          </a:prstGeom>
        </p:spPr>
      </p:pic>
      <p:pic>
        <p:nvPicPr>
          <p:cNvPr id="10" name="Graphic 9">
            <a:extLst>
              <a:ext uri="{FF2B5EF4-FFF2-40B4-BE49-F238E27FC236}">
                <a16:creationId xmlns:a16="http://schemas.microsoft.com/office/drawing/2014/main" id="{3DC8D463-2EC6-48A8-A344-1FE585C641EF}"/>
              </a:ext>
            </a:extLst>
          </p:cNvPr>
          <p:cNvPicPr>
            <a:picLocks noChangeAspect="1"/>
          </p:cNvPicPr>
          <p:nvPr/>
        </p:nvPicPr>
        <p:blipFill rotWithShape="1">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23272" t="35419" r="4468" b="36428"/>
          <a:stretch/>
        </p:blipFill>
        <p:spPr>
          <a:xfrm>
            <a:off x="0" y="2357453"/>
            <a:ext cx="12192001" cy="2641871"/>
          </a:xfrm>
          <a:prstGeom prst="rect">
            <a:avLst/>
          </a:prstGeom>
        </p:spPr>
      </p:pic>
      <p:sp>
        <p:nvSpPr>
          <p:cNvPr id="11" name="Oval 10">
            <a:extLst>
              <a:ext uri="{FF2B5EF4-FFF2-40B4-BE49-F238E27FC236}">
                <a16:creationId xmlns:a16="http://schemas.microsoft.com/office/drawing/2014/main" id="{EB611F20-DDA8-42CC-A477-8E23D0CDEFA6}"/>
              </a:ext>
            </a:extLst>
          </p:cNvPr>
          <p:cNvSpPr/>
          <p:nvPr/>
        </p:nvSpPr>
        <p:spPr bwMode="auto">
          <a:xfrm>
            <a:off x="1900859" y="5295532"/>
            <a:ext cx="118872" cy="118872"/>
          </a:xfrm>
          <a:prstGeom prst="ellipse">
            <a:avLst/>
          </a:prstGeom>
          <a:solidFill>
            <a:srgbClr val="2B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 name="Oval 11">
            <a:extLst>
              <a:ext uri="{FF2B5EF4-FFF2-40B4-BE49-F238E27FC236}">
                <a16:creationId xmlns:a16="http://schemas.microsoft.com/office/drawing/2014/main" id="{30F5C67A-F3FA-4481-9500-0D0195D890B8}"/>
              </a:ext>
            </a:extLst>
          </p:cNvPr>
          <p:cNvSpPr/>
          <p:nvPr/>
        </p:nvSpPr>
        <p:spPr bwMode="auto">
          <a:xfrm>
            <a:off x="5793486" y="4757318"/>
            <a:ext cx="118872" cy="118872"/>
          </a:xfrm>
          <a:prstGeom prst="ellipse">
            <a:avLst/>
          </a:prstGeom>
          <a:solidFill>
            <a:schemeClr val="accent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2" name="Group 1">
            <a:extLst>
              <a:ext uri="{FF2B5EF4-FFF2-40B4-BE49-F238E27FC236}">
                <a16:creationId xmlns:a16="http://schemas.microsoft.com/office/drawing/2014/main" id="{2B5C01F6-D4D8-45AC-A6E7-60C3436C6C9B}"/>
              </a:ext>
            </a:extLst>
          </p:cNvPr>
          <p:cNvGrpSpPr/>
          <p:nvPr userDrawn="1"/>
        </p:nvGrpSpPr>
        <p:grpSpPr>
          <a:xfrm>
            <a:off x="9102447" y="581595"/>
            <a:ext cx="3089553" cy="6276405"/>
            <a:chOff x="9102447" y="581595"/>
            <a:chExt cx="3089553" cy="6276405"/>
          </a:xfrm>
        </p:grpSpPr>
        <p:pic>
          <p:nvPicPr>
            <p:cNvPr id="13" name="Graphic 12">
              <a:extLst>
                <a:ext uri="{FF2B5EF4-FFF2-40B4-BE49-F238E27FC236}">
                  <a16:creationId xmlns:a16="http://schemas.microsoft.com/office/drawing/2014/main" id="{5AC62215-6BE7-496D-90F9-6FAB23C011B7}"/>
                </a:ext>
              </a:extLst>
            </p:cNvPr>
            <p:cNvPicPr>
              <a:picLocks noChangeAspect="1"/>
            </p:cNvPicPr>
            <p:nvPr/>
          </p:nvPicPr>
          <p:blipFill rotWithShape="1">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l="23354" t="16222" r="57432" b="23454"/>
            <a:stretch/>
          </p:blipFill>
          <p:spPr>
            <a:xfrm>
              <a:off x="9102447" y="581595"/>
              <a:ext cx="3089553" cy="6276405"/>
            </a:xfrm>
            <a:prstGeom prst="rect">
              <a:avLst/>
            </a:prstGeom>
          </p:spPr>
        </p:pic>
        <p:sp>
          <p:nvSpPr>
            <p:cNvPr id="14" name="Oval 13">
              <a:extLst>
                <a:ext uri="{FF2B5EF4-FFF2-40B4-BE49-F238E27FC236}">
                  <a16:creationId xmlns:a16="http://schemas.microsoft.com/office/drawing/2014/main" id="{6CB5B8E1-55AB-4F82-889A-6BA51ED3FE16}"/>
                </a:ext>
              </a:extLst>
            </p:cNvPr>
            <p:cNvSpPr/>
            <p:nvPr/>
          </p:nvSpPr>
          <p:spPr bwMode="auto">
            <a:xfrm>
              <a:off x="10975086" y="2738966"/>
              <a:ext cx="118872" cy="118872"/>
            </a:xfrm>
            <a:prstGeom prst="ellipse">
              <a:avLst/>
            </a:prstGeom>
            <a:solidFill>
              <a:srgbClr val="FFFF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pic>
        <p:nvPicPr>
          <p:cNvPr id="15" name="logo2.png" descr="logo2.png">
            <a:extLst>
              <a:ext uri="{FF2B5EF4-FFF2-40B4-BE49-F238E27FC236}">
                <a16:creationId xmlns:a16="http://schemas.microsoft.com/office/drawing/2014/main" id="{B890FFA7-3A8B-434C-A7FF-E48D67BA31B4}"/>
              </a:ext>
            </a:extLst>
          </p:cNvPr>
          <p:cNvPicPr>
            <a:picLocks noChangeAspect="1"/>
          </p:cNvPicPr>
          <p:nvPr/>
        </p:nvPicPr>
        <p:blipFill>
          <a:blip r:embed="rId12"/>
          <a:stretch>
            <a:fillRect/>
          </a:stretch>
        </p:blipFill>
        <p:spPr>
          <a:xfrm>
            <a:off x="625492" y="650218"/>
            <a:ext cx="1483574" cy="316295"/>
          </a:xfrm>
          <a:prstGeom prst="rect">
            <a:avLst/>
          </a:prstGeom>
          <a:ln w="12700">
            <a:miter lim="400000"/>
          </a:ln>
        </p:spPr>
      </p:pic>
      <p:sp>
        <p:nvSpPr>
          <p:cNvPr id="21" name="Text Placeholder 18">
            <a:extLst>
              <a:ext uri="{FF2B5EF4-FFF2-40B4-BE49-F238E27FC236}">
                <a16:creationId xmlns:a16="http://schemas.microsoft.com/office/drawing/2014/main" id="{65FA8EC2-F248-4542-A0F0-EDCE555E4B9B}"/>
              </a:ext>
            </a:extLst>
          </p:cNvPr>
          <p:cNvSpPr>
            <a:spLocks noGrp="1"/>
          </p:cNvSpPr>
          <p:nvPr>
            <p:ph type="body" sz="quarter" idx="10"/>
          </p:nvPr>
        </p:nvSpPr>
        <p:spPr>
          <a:xfrm>
            <a:off x="625475" y="2357438"/>
            <a:ext cx="6423507" cy="1569660"/>
          </a:xfrm>
        </p:spPr>
        <p:txBody>
          <a:bodyPr lIns="0"/>
          <a:lstStyle>
            <a:lvl1pPr marL="0" indent="0">
              <a:buNone/>
              <a:defRPr sz="4800">
                <a:solidFill>
                  <a:schemeClr val="bg1"/>
                </a:solidFill>
                <a:latin typeface="+mj-lt"/>
                <a:cs typeface="Segoe UI" panose="020B0502040204020203" pitchFamily="34" charset="0"/>
              </a:defRPr>
            </a:lvl1pPr>
            <a:lvl2pPr marL="224053" indent="0">
              <a:buNone/>
              <a:defRPr sz="5000">
                <a:solidFill>
                  <a:schemeClr val="bg1"/>
                </a:solidFill>
                <a:latin typeface="Segoe UI" panose="020B0502040204020203" pitchFamily="34" charset="0"/>
                <a:cs typeface="Segoe UI" panose="020B0502040204020203" pitchFamily="34" charset="0"/>
              </a:defRPr>
            </a:lvl2pPr>
            <a:lvl3pPr>
              <a:defRPr sz="5000">
                <a:solidFill>
                  <a:schemeClr val="bg1"/>
                </a:solidFill>
                <a:latin typeface="Segoe UI" panose="020B0502040204020203" pitchFamily="34" charset="0"/>
                <a:cs typeface="Segoe UI" panose="020B0502040204020203" pitchFamily="34" charset="0"/>
              </a:defRPr>
            </a:lvl3pPr>
            <a:lvl4pPr>
              <a:defRPr sz="5000">
                <a:solidFill>
                  <a:schemeClr val="bg1"/>
                </a:solidFill>
                <a:latin typeface="Segoe UI" panose="020B0502040204020203" pitchFamily="34" charset="0"/>
                <a:cs typeface="Segoe UI" panose="020B0502040204020203" pitchFamily="34" charset="0"/>
              </a:defRPr>
            </a:lvl4pPr>
            <a:lvl5pPr>
              <a:defRPr sz="5000">
                <a:solidFill>
                  <a:schemeClr val="bg1"/>
                </a:solidFill>
                <a:latin typeface="Segoe UI" panose="020B0502040204020203" pitchFamily="34" charset="0"/>
                <a:cs typeface="Segoe UI" panose="020B0502040204020203" pitchFamily="34" charset="0"/>
              </a:defRPr>
            </a:lvl5pPr>
          </a:lstStyle>
          <a:p>
            <a:pPr lvl="0"/>
            <a:r>
              <a:rPr lang="en-US"/>
              <a:t>Click to edit Master text styles</a:t>
            </a:r>
          </a:p>
        </p:txBody>
      </p:sp>
      <p:sp>
        <p:nvSpPr>
          <p:cNvPr id="17" name="Text Placeholder 18">
            <a:extLst>
              <a:ext uri="{FF2B5EF4-FFF2-40B4-BE49-F238E27FC236}">
                <a16:creationId xmlns:a16="http://schemas.microsoft.com/office/drawing/2014/main" id="{3297221A-24DF-4562-B793-E0BDCFE44351}"/>
              </a:ext>
            </a:extLst>
          </p:cNvPr>
          <p:cNvSpPr>
            <a:spLocks noGrp="1"/>
          </p:cNvSpPr>
          <p:nvPr>
            <p:ph type="body" sz="quarter" idx="12" hasCustomPrompt="1"/>
          </p:nvPr>
        </p:nvSpPr>
        <p:spPr>
          <a:xfrm>
            <a:off x="625475" y="4082917"/>
            <a:ext cx="6423507" cy="350865"/>
          </a:xfrm>
        </p:spPr>
        <p:txBody>
          <a:bodyPr lIns="0"/>
          <a:lstStyle>
            <a:lvl1pPr marL="0" indent="0">
              <a:buNone/>
              <a:defRPr sz="1200" spc="300">
                <a:solidFill>
                  <a:schemeClr val="bg1"/>
                </a:solidFill>
                <a:latin typeface="+mn-lt"/>
                <a:cs typeface="Segoe UI" panose="020B0502040204020203" pitchFamily="34" charset="0"/>
              </a:defRPr>
            </a:lvl1pPr>
            <a:lvl2pPr marL="224053" indent="0">
              <a:buNone/>
              <a:defRPr sz="5000">
                <a:solidFill>
                  <a:schemeClr val="bg1"/>
                </a:solidFill>
                <a:latin typeface="Segoe UI" panose="020B0502040204020203" pitchFamily="34" charset="0"/>
                <a:cs typeface="Segoe UI" panose="020B0502040204020203" pitchFamily="34" charset="0"/>
              </a:defRPr>
            </a:lvl2pPr>
            <a:lvl3pPr>
              <a:defRPr sz="5000">
                <a:solidFill>
                  <a:schemeClr val="bg1"/>
                </a:solidFill>
                <a:latin typeface="Segoe UI" panose="020B0502040204020203" pitchFamily="34" charset="0"/>
                <a:cs typeface="Segoe UI" panose="020B0502040204020203" pitchFamily="34" charset="0"/>
              </a:defRPr>
            </a:lvl3pPr>
            <a:lvl4pPr>
              <a:defRPr sz="5000">
                <a:solidFill>
                  <a:schemeClr val="bg1"/>
                </a:solidFill>
                <a:latin typeface="Segoe UI" panose="020B0502040204020203" pitchFamily="34" charset="0"/>
                <a:cs typeface="Segoe UI" panose="020B0502040204020203" pitchFamily="34" charset="0"/>
              </a:defRPr>
            </a:lvl4pPr>
            <a:lvl5pPr>
              <a:defRPr sz="5000">
                <a:solidFill>
                  <a:schemeClr val="bg1"/>
                </a:solidFill>
                <a:latin typeface="Segoe UI" panose="020B0502040204020203" pitchFamily="34" charset="0"/>
                <a:cs typeface="Segoe UI" panose="020B0502040204020203" pitchFamily="34" charset="0"/>
              </a:defRPr>
            </a:lvl5pPr>
          </a:lstStyle>
          <a:p>
            <a:pPr lvl="0"/>
            <a:r>
              <a:rPr lang="en-US"/>
              <a:t>LOREM IPSUM</a:t>
            </a:r>
          </a:p>
        </p:txBody>
      </p:sp>
    </p:spTree>
    <p:extLst>
      <p:ext uri="{BB962C8B-B14F-4D97-AF65-F5344CB8AC3E}">
        <p14:creationId xmlns:p14="http://schemas.microsoft.com/office/powerpoint/2010/main" val="148517907"/>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Blank_with Hea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1162BDF-DEE8-2EF5-89DB-FD5A65D1E86F}"/>
              </a:ext>
            </a:extLst>
          </p:cNvPr>
          <p:cNvSpPr>
            <a:spLocks noGrp="1"/>
          </p:cNvSpPr>
          <p:nvPr>
            <p:ph type="title"/>
          </p:nvPr>
        </p:nvSpPr>
        <p:spPr>
          <a:xfrm>
            <a:off x="588262" y="585216"/>
            <a:ext cx="11013474"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20972492"/>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3"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2" y="3878574"/>
            <a:ext cx="7171337" cy="1792326"/>
          </a:xfrm>
          <a:noFill/>
        </p:spPr>
        <p:txBody>
          <a:bodyPr lIns="164592" tIns="109728" rIns="164592" bIns="109728">
            <a:noAutofit/>
          </a:bodyPr>
          <a:lstStyle>
            <a:lvl1pPr marL="0" indent="0">
              <a:spcBef>
                <a:spcPts val="0"/>
              </a:spcBef>
              <a:buNone/>
              <a:defRPr sz="3136"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p:nvPicPr>
        <p:blipFill>
          <a:blip r:embed="rId2"/>
          <a:stretch>
            <a:fillRect/>
          </a:stretch>
        </p:blipFill>
        <p:spPr bwMode="black">
          <a:xfrm>
            <a:off x="451633" y="470067"/>
            <a:ext cx="1423303" cy="304828"/>
          </a:xfrm>
          <a:prstGeom prst="rect">
            <a:avLst/>
          </a:prstGeom>
        </p:spPr>
      </p:pic>
    </p:spTree>
    <p:extLst>
      <p:ext uri="{BB962C8B-B14F-4D97-AF65-F5344CB8AC3E}">
        <p14:creationId xmlns:p14="http://schemas.microsoft.com/office/powerpoint/2010/main" val="8864649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114C0C7-DC16-4A7F-AD73-F1DE0984F4CE}"/>
              </a:ext>
            </a:extLst>
          </p:cNvPr>
          <p:cNvSpPr/>
          <p:nvPr/>
        </p:nvSpPr>
        <p:spPr bwMode="auto">
          <a:xfrm>
            <a:off x="1" y="0"/>
            <a:ext cx="12192000" cy="686444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 name="Graphic 3">
            <a:extLst>
              <a:ext uri="{FF2B5EF4-FFF2-40B4-BE49-F238E27FC236}">
                <a16:creationId xmlns:a16="http://schemas.microsoft.com/office/drawing/2014/main" id="{D9B3B345-D9EA-4EF1-A25F-4FF0E7AA256E}"/>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r="16311" b="46159"/>
          <a:stretch/>
        </p:blipFill>
        <p:spPr>
          <a:xfrm>
            <a:off x="6601467" y="4853649"/>
            <a:ext cx="5570481" cy="2015769"/>
          </a:xfrm>
          <a:prstGeom prst="rect">
            <a:avLst/>
          </a:prstGeom>
        </p:spPr>
      </p:pic>
      <p:pic>
        <p:nvPicPr>
          <p:cNvPr id="5" name="Graphic 4">
            <a:extLst>
              <a:ext uri="{FF2B5EF4-FFF2-40B4-BE49-F238E27FC236}">
                <a16:creationId xmlns:a16="http://schemas.microsoft.com/office/drawing/2014/main" id="{4FB25452-8D6E-4B6D-802C-C7A8E49A7C2E}"/>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r="59712" b="46159"/>
          <a:stretch/>
        </p:blipFill>
        <p:spPr>
          <a:xfrm>
            <a:off x="9508632" y="2846181"/>
            <a:ext cx="2681654" cy="2015769"/>
          </a:xfrm>
          <a:prstGeom prst="rect">
            <a:avLst/>
          </a:prstGeom>
        </p:spPr>
      </p:pic>
      <p:pic>
        <p:nvPicPr>
          <p:cNvPr id="6" name="Graphic 5">
            <a:extLst>
              <a:ext uri="{FF2B5EF4-FFF2-40B4-BE49-F238E27FC236}">
                <a16:creationId xmlns:a16="http://schemas.microsoft.com/office/drawing/2014/main" id="{707C3700-F39C-4396-90C0-1FB3E9FE7ECF}"/>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r="59902" b="46159"/>
          <a:stretch/>
        </p:blipFill>
        <p:spPr>
          <a:xfrm>
            <a:off x="9523046" y="830412"/>
            <a:ext cx="2668954" cy="2015769"/>
          </a:xfrm>
          <a:prstGeom prst="rect">
            <a:avLst/>
          </a:prstGeom>
        </p:spPr>
      </p:pic>
      <p:sp>
        <p:nvSpPr>
          <p:cNvPr id="18" name="Freeform: Shape 17">
            <a:extLst>
              <a:ext uri="{FF2B5EF4-FFF2-40B4-BE49-F238E27FC236}">
                <a16:creationId xmlns:a16="http://schemas.microsoft.com/office/drawing/2014/main" id="{FCBC923B-A160-4D2C-83B3-B9B2030BFBE5}"/>
              </a:ext>
            </a:extLst>
          </p:cNvPr>
          <p:cNvSpPr/>
          <p:nvPr/>
        </p:nvSpPr>
        <p:spPr bwMode="auto">
          <a:xfrm>
            <a:off x="7860632" y="0"/>
            <a:ext cx="4331368" cy="4828674"/>
          </a:xfrm>
          <a:custGeom>
            <a:avLst/>
            <a:gdLst>
              <a:gd name="connsiteX0" fmla="*/ 0 w 4331368"/>
              <a:gd name="connsiteY0" fmla="*/ 0 h 4828674"/>
              <a:gd name="connsiteX1" fmla="*/ 4331368 w 4331368"/>
              <a:gd name="connsiteY1" fmla="*/ 0 h 4828674"/>
              <a:gd name="connsiteX2" fmla="*/ 4331368 w 4331368"/>
              <a:gd name="connsiteY2" fmla="*/ 1604211 h 4828674"/>
              <a:gd name="connsiteX3" fmla="*/ 1796715 w 4331368"/>
              <a:gd name="connsiteY3" fmla="*/ 4219074 h 4828674"/>
              <a:gd name="connsiteX4" fmla="*/ 1604210 w 4331368"/>
              <a:gd name="connsiteY4" fmla="*/ 4700337 h 4828674"/>
              <a:gd name="connsiteX5" fmla="*/ 1556084 w 4331368"/>
              <a:gd name="connsiteY5" fmla="*/ 4828674 h 4828674"/>
              <a:gd name="connsiteX6" fmla="*/ 0 w 4331368"/>
              <a:gd name="connsiteY6" fmla="*/ 4828674 h 4828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31368" h="4828674">
                <a:moveTo>
                  <a:pt x="0" y="0"/>
                </a:moveTo>
                <a:lnTo>
                  <a:pt x="4331368" y="0"/>
                </a:lnTo>
                <a:lnTo>
                  <a:pt x="4331368" y="1604211"/>
                </a:lnTo>
                <a:lnTo>
                  <a:pt x="1796715" y="4219074"/>
                </a:lnTo>
                <a:lnTo>
                  <a:pt x="1604210" y="4700337"/>
                </a:lnTo>
                <a:lnTo>
                  <a:pt x="1556084" y="4828674"/>
                </a:lnTo>
                <a:lnTo>
                  <a:pt x="0" y="4828674"/>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8" name="Graphic 7">
            <a:extLst>
              <a:ext uri="{FF2B5EF4-FFF2-40B4-BE49-F238E27FC236}">
                <a16:creationId xmlns:a16="http://schemas.microsoft.com/office/drawing/2014/main" id="{576E1436-6F0B-44D9-AEFB-433D64F62182}"/>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632" b="46159"/>
          <a:stretch/>
        </p:blipFill>
        <p:spPr>
          <a:xfrm>
            <a:off x="0" y="4853649"/>
            <a:ext cx="6614167" cy="2015768"/>
          </a:xfrm>
          <a:prstGeom prst="rect">
            <a:avLst/>
          </a:prstGeom>
        </p:spPr>
      </p:pic>
      <p:pic>
        <p:nvPicPr>
          <p:cNvPr id="9" name="Graphic 8">
            <a:extLst>
              <a:ext uri="{FF2B5EF4-FFF2-40B4-BE49-F238E27FC236}">
                <a16:creationId xmlns:a16="http://schemas.microsoft.com/office/drawing/2014/main" id="{33457663-0772-4BBB-AC89-C4B15E9644F9}"/>
              </a:ext>
            </a:extLst>
          </p:cNvPr>
          <p:cNvPicPr>
            <a:picLocks noChangeAspect="1"/>
          </p:cNvPicPr>
          <p:nvPr/>
        </p:nvPicPr>
        <p:blipFill rotWithShape="1">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34485" t="45404" r="34374" b="35092"/>
          <a:stretch/>
        </p:blipFill>
        <p:spPr>
          <a:xfrm rot="10800000" flipH="1">
            <a:off x="0" y="4924495"/>
            <a:ext cx="4771090" cy="1933504"/>
          </a:xfrm>
          <a:prstGeom prst="rect">
            <a:avLst/>
          </a:prstGeom>
        </p:spPr>
      </p:pic>
      <p:pic>
        <p:nvPicPr>
          <p:cNvPr id="10" name="Graphic 9">
            <a:extLst>
              <a:ext uri="{FF2B5EF4-FFF2-40B4-BE49-F238E27FC236}">
                <a16:creationId xmlns:a16="http://schemas.microsoft.com/office/drawing/2014/main" id="{3DC8D463-2EC6-48A8-A344-1FE585C641EF}"/>
              </a:ext>
            </a:extLst>
          </p:cNvPr>
          <p:cNvPicPr>
            <a:picLocks noChangeAspect="1"/>
          </p:cNvPicPr>
          <p:nvPr/>
        </p:nvPicPr>
        <p:blipFill rotWithShape="1">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23272" t="35419" r="4468" b="36428"/>
          <a:stretch/>
        </p:blipFill>
        <p:spPr>
          <a:xfrm>
            <a:off x="0" y="2357453"/>
            <a:ext cx="12192001" cy="2641871"/>
          </a:xfrm>
          <a:prstGeom prst="rect">
            <a:avLst/>
          </a:prstGeom>
        </p:spPr>
      </p:pic>
      <p:pic>
        <p:nvPicPr>
          <p:cNvPr id="13" name="Graphic 12">
            <a:extLst>
              <a:ext uri="{FF2B5EF4-FFF2-40B4-BE49-F238E27FC236}">
                <a16:creationId xmlns:a16="http://schemas.microsoft.com/office/drawing/2014/main" id="{5AC62215-6BE7-496D-90F9-6FAB23C011B7}"/>
              </a:ext>
            </a:extLst>
          </p:cNvPr>
          <p:cNvPicPr>
            <a:picLocks noChangeAspect="1"/>
          </p:cNvPicPr>
          <p:nvPr/>
        </p:nvPicPr>
        <p:blipFill rotWithShape="1">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l="23354" t="16222" r="57432" b="23454"/>
          <a:stretch/>
        </p:blipFill>
        <p:spPr>
          <a:xfrm>
            <a:off x="9102447" y="581595"/>
            <a:ext cx="3089553" cy="6276405"/>
          </a:xfrm>
          <a:prstGeom prst="rect">
            <a:avLst/>
          </a:prstGeom>
        </p:spPr>
      </p:pic>
      <p:pic>
        <p:nvPicPr>
          <p:cNvPr id="15" name="logo2.png" descr="logo2.png">
            <a:extLst>
              <a:ext uri="{FF2B5EF4-FFF2-40B4-BE49-F238E27FC236}">
                <a16:creationId xmlns:a16="http://schemas.microsoft.com/office/drawing/2014/main" id="{B890FFA7-3A8B-434C-A7FF-E48D67BA31B4}"/>
              </a:ext>
            </a:extLst>
          </p:cNvPr>
          <p:cNvPicPr>
            <a:picLocks noChangeAspect="1"/>
          </p:cNvPicPr>
          <p:nvPr/>
        </p:nvPicPr>
        <p:blipFill>
          <a:blip r:embed="rId12"/>
          <a:stretch>
            <a:fillRect/>
          </a:stretch>
        </p:blipFill>
        <p:spPr>
          <a:xfrm>
            <a:off x="625492" y="650218"/>
            <a:ext cx="1483574" cy="316295"/>
          </a:xfrm>
          <a:prstGeom prst="rect">
            <a:avLst/>
          </a:prstGeom>
          <a:ln w="12700">
            <a:miter lim="400000"/>
          </a:ln>
        </p:spPr>
      </p:pic>
      <p:sp>
        <p:nvSpPr>
          <p:cNvPr id="21" name="Text Placeholder 18">
            <a:extLst>
              <a:ext uri="{FF2B5EF4-FFF2-40B4-BE49-F238E27FC236}">
                <a16:creationId xmlns:a16="http://schemas.microsoft.com/office/drawing/2014/main" id="{65FA8EC2-F248-4542-A0F0-EDCE555E4B9B}"/>
              </a:ext>
            </a:extLst>
          </p:cNvPr>
          <p:cNvSpPr>
            <a:spLocks noGrp="1"/>
          </p:cNvSpPr>
          <p:nvPr>
            <p:ph type="body" sz="quarter" idx="10"/>
          </p:nvPr>
        </p:nvSpPr>
        <p:spPr>
          <a:xfrm>
            <a:off x="625475" y="2357438"/>
            <a:ext cx="6423507" cy="1569660"/>
          </a:xfrm>
        </p:spPr>
        <p:txBody>
          <a:bodyPr lIns="0"/>
          <a:lstStyle>
            <a:lvl1pPr marL="0" indent="0">
              <a:buNone/>
              <a:defRPr sz="4800">
                <a:solidFill>
                  <a:schemeClr val="bg1"/>
                </a:solidFill>
                <a:latin typeface="+mj-lt"/>
                <a:cs typeface="Segoe UI" panose="020B0502040204020203" pitchFamily="34" charset="0"/>
              </a:defRPr>
            </a:lvl1pPr>
            <a:lvl2pPr marL="224053" indent="0">
              <a:buNone/>
              <a:defRPr sz="5000">
                <a:solidFill>
                  <a:schemeClr val="bg1"/>
                </a:solidFill>
                <a:latin typeface="Segoe UI" panose="020B0502040204020203" pitchFamily="34" charset="0"/>
                <a:cs typeface="Segoe UI" panose="020B0502040204020203" pitchFamily="34" charset="0"/>
              </a:defRPr>
            </a:lvl2pPr>
            <a:lvl3pPr>
              <a:defRPr sz="5000">
                <a:solidFill>
                  <a:schemeClr val="bg1"/>
                </a:solidFill>
                <a:latin typeface="Segoe UI" panose="020B0502040204020203" pitchFamily="34" charset="0"/>
                <a:cs typeface="Segoe UI" panose="020B0502040204020203" pitchFamily="34" charset="0"/>
              </a:defRPr>
            </a:lvl3pPr>
            <a:lvl4pPr>
              <a:defRPr sz="5000">
                <a:solidFill>
                  <a:schemeClr val="bg1"/>
                </a:solidFill>
                <a:latin typeface="Segoe UI" panose="020B0502040204020203" pitchFamily="34" charset="0"/>
                <a:cs typeface="Segoe UI" panose="020B0502040204020203" pitchFamily="34" charset="0"/>
              </a:defRPr>
            </a:lvl4pPr>
            <a:lvl5pPr>
              <a:defRPr sz="5000">
                <a:solidFill>
                  <a:schemeClr val="bg1"/>
                </a:solidFill>
                <a:latin typeface="Segoe UI" panose="020B0502040204020203" pitchFamily="34" charset="0"/>
                <a:cs typeface="Segoe UI" panose="020B0502040204020203" pitchFamily="34" charset="0"/>
              </a:defRPr>
            </a:lvl5pPr>
          </a:lstStyle>
          <a:p>
            <a:pPr lvl="0"/>
            <a:r>
              <a:rPr lang="en-US"/>
              <a:t>Click to edit Master text styles</a:t>
            </a:r>
          </a:p>
        </p:txBody>
      </p:sp>
      <p:sp>
        <p:nvSpPr>
          <p:cNvPr id="17" name="Text Placeholder 18">
            <a:extLst>
              <a:ext uri="{FF2B5EF4-FFF2-40B4-BE49-F238E27FC236}">
                <a16:creationId xmlns:a16="http://schemas.microsoft.com/office/drawing/2014/main" id="{64FE65B8-E9AC-49ED-A487-E114C793B81B}"/>
              </a:ext>
            </a:extLst>
          </p:cNvPr>
          <p:cNvSpPr>
            <a:spLocks noGrp="1"/>
          </p:cNvSpPr>
          <p:nvPr>
            <p:ph type="body" sz="quarter" idx="12" hasCustomPrompt="1"/>
          </p:nvPr>
        </p:nvSpPr>
        <p:spPr>
          <a:xfrm>
            <a:off x="625475" y="4082917"/>
            <a:ext cx="6423507" cy="350865"/>
          </a:xfrm>
        </p:spPr>
        <p:txBody>
          <a:bodyPr lIns="0"/>
          <a:lstStyle>
            <a:lvl1pPr marL="0" indent="0">
              <a:buNone/>
              <a:defRPr sz="1200" spc="300">
                <a:solidFill>
                  <a:schemeClr val="bg1"/>
                </a:solidFill>
                <a:latin typeface="+mn-lt"/>
                <a:cs typeface="Segoe UI" panose="020B0502040204020203" pitchFamily="34" charset="0"/>
              </a:defRPr>
            </a:lvl1pPr>
            <a:lvl2pPr marL="224053" indent="0">
              <a:buNone/>
              <a:defRPr sz="5000">
                <a:solidFill>
                  <a:schemeClr val="bg1"/>
                </a:solidFill>
                <a:latin typeface="Segoe UI" panose="020B0502040204020203" pitchFamily="34" charset="0"/>
                <a:cs typeface="Segoe UI" panose="020B0502040204020203" pitchFamily="34" charset="0"/>
              </a:defRPr>
            </a:lvl2pPr>
            <a:lvl3pPr>
              <a:defRPr sz="5000">
                <a:solidFill>
                  <a:schemeClr val="bg1"/>
                </a:solidFill>
                <a:latin typeface="Segoe UI" panose="020B0502040204020203" pitchFamily="34" charset="0"/>
                <a:cs typeface="Segoe UI" panose="020B0502040204020203" pitchFamily="34" charset="0"/>
              </a:defRPr>
            </a:lvl3pPr>
            <a:lvl4pPr>
              <a:defRPr sz="5000">
                <a:solidFill>
                  <a:schemeClr val="bg1"/>
                </a:solidFill>
                <a:latin typeface="Segoe UI" panose="020B0502040204020203" pitchFamily="34" charset="0"/>
                <a:cs typeface="Segoe UI" panose="020B0502040204020203" pitchFamily="34" charset="0"/>
              </a:defRPr>
            </a:lvl4pPr>
            <a:lvl5pPr>
              <a:defRPr sz="5000">
                <a:solidFill>
                  <a:schemeClr val="bg1"/>
                </a:solidFill>
                <a:latin typeface="Segoe UI" panose="020B0502040204020203" pitchFamily="34" charset="0"/>
                <a:cs typeface="Segoe UI" panose="020B0502040204020203" pitchFamily="34" charset="0"/>
              </a:defRPr>
            </a:lvl5pPr>
          </a:lstStyle>
          <a:p>
            <a:pPr lvl="0"/>
            <a:r>
              <a:rPr lang="en-US"/>
              <a:t>LOREM IPSUM</a:t>
            </a:r>
          </a:p>
        </p:txBody>
      </p:sp>
      <p:sp>
        <p:nvSpPr>
          <p:cNvPr id="19" name="Oval 18">
            <a:extLst>
              <a:ext uri="{FF2B5EF4-FFF2-40B4-BE49-F238E27FC236}">
                <a16:creationId xmlns:a16="http://schemas.microsoft.com/office/drawing/2014/main" id="{3C4794C2-A436-4AFD-AD5D-A51BB29B7CEE}"/>
              </a:ext>
            </a:extLst>
          </p:cNvPr>
          <p:cNvSpPr/>
          <p:nvPr userDrawn="1"/>
        </p:nvSpPr>
        <p:spPr bwMode="auto">
          <a:xfrm>
            <a:off x="1900859" y="5295532"/>
            <a:ext cx="118872" cy="118872"/>
          </a:xfrm>
          <a:prstGeom prst="ellipse">
            <a:avLst/>
          </a:prstGeom>
          <a:solidFill>
            <a:srgbClr val="2B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0" name="Oval 19">
            <a:extLst>
              <a:ext uri="{FF2B5EF4-FFF2-40B4-BE49-F238E27FC236}">
                <a16:creationId xmlns:a16="http://schemas.microsoft.com/office/drawing/2014/main" id="{EF7E19FC-85FD-4DF7-A854-FCD110A267D9}"/>
              </a:ext>
            </a:extLst>
          </p:cNvPr>
          <p:cNvSpPr/>
          <p:nvPr userDrawn="1"/>
        </p:nvSpPr>
        <p:spPr bwMode="auto">
          <a:xfrm>
            <a:off x="5793486" y="4757318"/>
            <a:ext cx="118872" cy="118872"/>
          </a:xfrm>
          <a:prstGeom prst="ellipse">
            <a:avLst/>
          </a:prstGeom>
          <a:solidFill>
            <a:schemeClr val="accent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2" name="Oval 21">
            <a:extLst>
              <a:ext uri="{FF2B5EF4-FFF2-40B4-BE49-F238E27FC236}">
                <a16:creationId xmlns:a16="http://schemas.microsoft.com/office/drawing/2014/main" id="{E94F93FD-0D58-48D7-96EF-8342EF1959A7}"/>
              </a:ext>
            </a:extLst>
          </p:cNvPr>
          <p:cNvSpPr/>
          <p:nvPr userDrawn="1"/>
        </p:nvSpPr>
        <p:spPr bwMode="auto">
          <a:xfrm>
            <a:off x="10975086" y="2738966"/>
            <a:ext cx="118872" cy="118872"/>
          </a:xfrm>
          <a:prstGeom prst="ellipse">
            <a:avLst/>
          </a:prstGeom>
          <a:solidFill>
            <a:srgbClr val="FFFF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2164271437"/>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Title Slide 1">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114C0C7-DC16-4A7F-AD73-F1DE0984F4CE}"/>
              </a:ext>
            </a:extLst>
          </p:cNvPr>
          <p:cNvSpPr/>
          <p:nvPr/>
        </p:nvSpPr>
        <p:spPr bwMode="auto">
          <a:xfrm>
            <a:off x="1" y="0"/>
            <a:ext cx="12192000" cy="686444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 name="Graphic 3">
            <a:extLst>
              <a:ext uri="{FF2B5EF4-FFF2-40B4-BE49-F238E27FC236}">
                <a16:creationId xmlns:a16="http://schemas.microsoft.com/office/drawing/2014/main" id="{D9B3B345-D9EA-4EF1-A25F-4FF0E7AA256E}"/>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r="16311" b="46159"/>
          <a:stretch/>
        </p:blipFill>
        <p:spPr>
          <a:xfrm>
            <a:off x="6601467" y="4853649"/>
            <a:ext cx="5570481" cy="2015769"/>
          </a:xfrm>
          <a:prstGeom prst="rect">
            <a:avLst/>
          </a:prstGeom>
        </p:spPr>
      </p:pic>
      <p:pic>
        <p:nvPicPr>
          <p:cNvPr id="5" name="Graphic 4">
            <a:extLst>
              <a:ext uri="{FF2B5EF4-FFF2-40B4-BE49-F238E27FC236}">
                <a16:creationId xmlns:a16="http://schemas.microsoft.com/office/drawing/2014/main" id="{4FB25452-8D6E-4B6D-802C-C7A8E49A7C2E}"/>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r="59712" b="46159"/>
          <a:stretch/>
        </p:blipFill>
        <p:spPr>
          <a:xfrm>
            <a:off x="9508632" y="2846181"/>
            <a:ext cx="2681654" cy="2015769"/>
          </a:xfrm>
          <a:prstGeom prst="rect">
            <a:avLst/>
          </a:prstGeom>
        </p:spPr>
      </p:pic>
      <p:pic>
        <p:nvPicPr>
          <p:cNvPr id="6" name="Graphic 5">
            <a:extLst>
              <a:ext uri="{FF2B5EF4-FFF2-40B4-BE49-F238E27FC236}">
                <a16:creationId xmlns:a16="http://schemas.microsoft.com/office/drawing/2014/main" id="{707C3700-F39C-4396-90C0-1FB3E9FE7ECF}"/>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r="59902" b="46159"/>
          <a:stretch/>
        </p:blipFill>
        <p:spPr>
          <a:xfrm>
            <a:off x="9523046" y="830412"/>
            <a:ext cx="2668954" cy="2015769"/>
          </a:xfrm>
          <a:prstGeom prst="rect">
            <a:avLst/>
          </a:prstGeom>
        </p:spPr>
      </p:pic>
      <p:sp>
        <p:nvSpPr>
          <p:cNvPr id="18" name="Freeform: Shape 17">
            <a:extLst>
              <a:ext uri="{FF2B5EF4-FFF2-40B4-BE49-F238E27FC236}">
                <a16:creationId xmlns:a16="http://schemas.microsoft.com/office/drawing/2014/main" id="{FCBC923B-A160-4D2C-83B3-B9B2030BFBE5}"/>
              </a:ext>
            </a:extLst>
          </p:cNvPr>
          <p:cNvSpPr/>
          <p:nvPr/>
        </p:nvSpPr>
        <p:spPr bwMode="auto">
          <a:xfrm>
            <a:off x="7860632" y="0"/>
            <a:ext cx="4331368" cy="4828674"/>
          </a:xfrm>
          <a:custGeom>
            <a:avLst/>
            <a:gdLst>
              <a:gd name="connsiteX0" fmla="*/ 0 w 4331368"/>
              <a:gd name="connsiteY0" fmla="*/ 0 h 4828674"/>
              <a:gd name="connsiteX1" fmla="*/ 4331368 w 4331368"/>
              <a:gd name="connsiteY1" fmla="*/ 0 h 4828674"/>
              <a:gd name="connsiteX2" fmla="*/ 4331368 w 4331368"/>
              <a:gd name="connsiteY2" fmla="*/ 1604211 h 4828674"/>
              <a:gd name="connsiteX3" fmla="*/ 1796715 w 4331368"/>
              <a:gd name="connsiteY3" fmla="*/ 4219074 h 4828674"/>
              <a:gd name="connsiteX4" fmla="*/ 1604210 w 4331368"/>
              <a:gd name="connsiteY4" fmla="*/ 4700337 h 4828674"/>
              <a:gd name="connsiteX5" fmla="*/ 1556084 w 4331368"/>
              <a:gd name="connsiteY5" fmla="*/ 4828674 h 4828674"/>
              <a:gd name="connsiteX6" fmla="*/ 0 w 4331368"/>
              <a:gd name="connsiteY6" fmla="*/ 4828674 h 4828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31368" h="4828674">
                <a:moveTo>
                  <a:pt x="0" y="0"/>
                </a:moveTo>
                <a:lnTo>
                  <a:pt x="4331368" y="0"/>
                </a:lnTo>
                <a:lnTo>
                  <a:pt x="4331368" y="1604211"/>
                </a:lnTo>
                <a:lnTo>
                  <a:pt x="1796715" y="4219074"/>
                </a:lnTo>
                <a:lnTo>
                  <a:pt x="1604210" y="4700337"/>
                </a:lnTo>
                <a:lnTo>
                  <a:pt x="1556084" y="4828674"/>
                </a:lnTo>
                <a:lnTo>
                  <a:pt x="0" y="4828674"/>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8" name="Graphic 7">
            <a:extLst>
              <a:ext uri="{FF2B5EF4-FFF2-40B4-BE49-F238E27FC236}">
                <a16:creationId xmlns:a16="http://schemas.microsoft.com/office/drawing/2014/main" id="{576E1436-6F0B-44D9-AEFB-433D64F62182}"/>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632" b="46159"/>
          <a:stretch/>
        </p:blipFill>
        <p:spPr>
          <a:xfrm>
            <a:off x="0" y="4853649"/>
            <a:ext cx="6614167" cy="2015768"/>
          </a:xfrm>
          <a:prstGeom prst="rect">
            <a:avLst/>
          </a:prstGeom>
        </p:spPr>
      </p:pic>
      <p:pic>
        <p:nvPicPr>
          <p:cNvPr id="9" name="Graphic 8">
            <a:extLst>
              <a:ext uri="{FF2B5EF4-FFF2-40B4-BE49-F238E27FC236}">
                <a16:creationId xmlns:a16="http://schemas.microsoft.com/office/drawing/2014/main" id="{33457663-0772-4BBB-AC89-C4B15E9644F9}"/>
              </a:ext>
            </a:extLst>
          </p:cNvPr>
          <p:cNvPicPr>
            <a:picLocks noChangeAspect="1"/>
          </p:cNvPicPr>
          <p:nvPr/>
        </p:nvPicPr>
        <p:blipFill rotWithShape="1">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34485" t="45404" r="34374" b="35092"/>
          <a:stretch/>
        </p:blipFill>
        <p:spPr>
          <a:xfrm rot="10800000" flipH="1">
            <a:off x="0" y="4924495"/>
            <a:ext cx="4771090" cy="1933504"/>
          </a:xfrm>
          <a:prstGeom prst="rect">
            <a:avLst/>
          </a:prstGeom>
        </p:spPr>
      </p:pic>
      <p:pic>
        <p:nvPicPr>
          <p:cNvPr id="10" name="Graphic 9">
            <a:extLst>
              <a:ext uri="{FF2B5EF4-FFF2-40B4-BE49-F238E27FC236}">
                <a16:creationId xmlns:a16="http://schemas.microsoft.com/office/drawing/2014/main" id="{3DC8D463-2EC6-48A8-A344-1FE585C641EF}"/>
              </a:ext>
            </a:extLst>
          </p:cNvPr>
          <p:cNvPicPr>
            <a:picLocks noChangeAspect="1"/>
          </p:cNvPicPr>
          <p:nvPr/>
        </p:nvPicPr>
        <p:blipFill rotWithShape="1">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23272" t="35419" r="4468" b="36428"/>
          <a:stretch/>
        </p:blipFill>
        <p:spPr>
          <a:xfrm>
            <a:off x="0" y="2357453"/>
            <a:ext cx="12192001" cy="2641871"/>
          </a:xfrm>
          <a:prstGeom prst="rect">
            <a:avLst/>
          </a:prstGeom>
        </p:spPr>
      </p:pic>
      <p:pic>
        <p:nvPicPr>
          <p:cNvPr id="13" name="Graphic 12">
            <a:extLst>
              <a:ext uri="{FF2B5EF4-FFF2-40B4-BE49-F238E27FC236}">
                <a16:creationId xmlns:a16="http://schemas.microsoft.com/office/drawing/2014/main" id="{5AC62215-6BE7-496D-90F9-6FAB23C011B7}"/>
              </a:ext>
            </a:extLst>
          </p:cNvPr>
          <p:cNvPicPr>
            <a:picLocks noChangeAspect="1"/>
          </p:cNvPicPr>
          <p:nvPr/>
        </p:nvPicPr>
        <p:blipFill rotWithShape="1">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l="23354" t="16222" r="57432" b="23454"/>
          <a:stretch/>
        </p:blipFill>
        <p:spPr>
          <a:xfrm>
            <a:off x="9102447" y="581595"/>
            <a:ext cx="3089553" cy="6276405"/>
          </a:xfrm>
          <a:prstGeom prst="rect">
            <a:avLst/>
          </a:prstGeom>
        </p:spPr>
      </p:pic>
      <p:pic>
        <p:nvPicPr>
          <p:cNvPr id="15" name="logo2.png" descr="logo2.png">
            <a:extLst>
              <a:ext uri="{FF2B5EF4-FFF2-40B4-BE49-F238E27FC236}">
                <a16:creationId xmlns:a16="http://schemas.microsoft.com/office/drawing/2014/main" id="{B890FFA7-3A8B-434C-A7FF-E48D67BA31B4}"/>
              </a:ext>
            </a:extLst>
          </p:cNvPr>
          <p:cNvPicPr>
            <a:picLocks noChangeAspect="1"/>
          </p:cNvPicPr>
          <p:nvPr/>
        </p:nvPicPr>
        <p:blipFill>
          <a:blip r:embed="rId12"/>
          <a:stretch>
            <a:fillRect/>
          </a:stretch>
        </p:blipFill>
        <p:spPr>
          <a:xfrm>
            <a:off x="625492" y="650218"/>
            <a:ext cx="1483574" cy="316295"/>
          </a:xfrm>
          <a:prstGeom prst="rect">
            <a:avLst/>
          </a:prstGeom>
          <a:ln w="12700">
            <a:miter lim="400000"/>
          </a:ln>
        </p:spPr>
      </p:pic>
      <p:sp>
        <p:nvSpPr>
          <p:cNvPr id="21" name="Text Placeholder 18">
            <a:extLst>
              <a:ext uri="{FF2B5EF4-FFF2-40B4-BE49-F238E27FC236}">
                <a16:creationId xmlns:a16="http://schemas.microsoft.com/office/drawing/2014/main" id="{65FA8EC2-F248-4542-A0F0-EDCE555E4B9B}"/>
              </a:ext>
            </a:extLst>
          </p:cNvPr>
          <p:cNvSpPr>
            <a:spLocks noGrp="1"/>
          </p:cNvSpPr>
          <p:nvPr>
            <p:ph type="body" sz="quarter" idx="10"/>
          </p:nvPr>
        </p:nvSpPr>
        <p:spPr>
          <a:xfrm>
            <a:off x="625475" y="2357438"/>
            <a:ext cx="6423507" cy="1569660"/>
          </a:xfrm>
        </p:spPr>
        <p:txBody>
          <a:bodyPr lIns="0"/>
          <a:lstStyle>
            <a:lvl1pPr marL="0" indent="0">
              <a:buNone/>
              <a:defRPr sz="4800">
                <a:solidFill>
                  <a:schemeClr val="bg1"/>
                </a:solidFill>
                <a:latin typeface="+mj-lt"/>
                <a:cs typeface="Segoe UI" panose="020B0502040204020203" pitchFamily="34" charset="0"/>
              </a:defRPr>
            </a:lvl1pPr>
            <a:lvl2pPr marL="224053" indent="0">
              <a:buNone/>
              <a:defRPr sz="5000">
                <a:solidFill>
                  <a:schemeClr val="bg1"/>
                </a:solidFill>
                <a:latin typeface="Segoe UI" panose="020B0502040204020203" pitchFamily="34" charset="0"/>
                <a:cs typeface="Segoe UI" panose="020B0502040204020203" pitchFamily="34" charset="0"/>
              </a:defRPr>
            </a:lvl2pPr>
            <a:lvl3pPr>
              <a:defRPr sz="5000">
                <a:solidFill>
                  <a:schemeClr val="bg1"/>
                </a:solidFill>
                <a:latin typeface="Segoe UI" panose="020B0502040204020203" pitchFamily="34" charset="0"/>
                <a:cs typeface="Segoe UI" panose="020B0502040204020203" pitchFamily="34" charset="0"/>
              </a:defRPr>
            </a:lvl3pPr>
            <a:lvl4pPr>
              <a:defRPr sz="5000">
                <a:solidFill>
                  <a:schemeClr val="bg1"/>
                </a:solidFill>
                <a:latin typeface="Segoe UI" panose="020B0502040204020203" pitchFamily="34" charset="0"/>
                <a:cs typeface="Segoe UI" panose="020B0502040204020203" pitchFamily="34" charset="0"/>
              </a:defRPr>
            </a:lvl4pPr>
            <a:lvl5pPr>
              <a:defRPr sz="5000">
                <a:solidFill>
                  <a:schemeClr val="bg1"/>
                </a:solidFill>
                <a:latin typeface="Segoe UI" panose="020B0502040204020203" pitchFamily="34" charset="0"/>
                <a:cs typeface="Segoe UI" panose="020B0502040204020203" pitchFamily="34" charset="0"/>
              </a:defRPr>
            </a:lvl5pPr>
          </a:lstStyle>
          <a:p>
            <a:pPr lvl="0"/>
            <a:r>
              <a:rPr lang="en-US"/>
              <a:t>Click to edit Master text styles</a:t>
            </a:r>
          </a:p>
        </p:txBody>
      </p:sp>
      <p:sp>
        <p:nvSpPr>
          <p:cNvPr id="17" name="Text Placeholder 18">
            <a:extLst>
              <a:ext uri="{FF2B5EF4-FFF2-40B4-BE49-F238E27FC236}">
                <a16:creationId xmlns:a16="http://schemas.microsoft.com/office/drawing/2014/main" id="{3297221A-24DF-4562-B793-E0BDCFE44351}"/>
              </a:ext>
            </a:extLst>
          </p:cNvPr>
          <p:cNvSpPr>
            <a:spLocks noGrp="1"/>
          </p:cNvSpPr>
          <p:nvPr>
            <p:ph type="body" sz="quarter" idx="12" hasCustomPrompt="1"/>
          </p:nvPr>
        </p:nvSpPr>
        <p:spPr>
          <a:xfrm>
            <a:off x="625475" y="4082917"/>
            <a:ext cx="6423507" cy="350865"/>
          </a:xfrm>
        </p:spPr>
        <p:txBody>
          <a:bodyPr lIns="0"/>
          <a:lstStyle>
            <a:lvl1pPr marL="0" indent="0">
              <a:buNone/>
              <a:defRPr sz="1200" spc="300">
                <a:solidFill>
                  <a:schemeClr val="bg1"/>
                </a:solidFill>
                <a:latin typeface="+mn-lt"/>
                <a:cs typeface="Segoe UI" panose="020B0502040204020203" pitchFamily="34" charset="0"/>
              </a:defRPr>
            </a:lvl1pPr>
            <a:lvl2pPr marL="224053" indent="0">
              <a:buNone/>
              <a:defRPr sz="5000">
                <a:solidFill>
                  <a:schemeClr val="bg1"/>
                </a:solidFill>
                <a:latin typeface="Segoe UI" panose="020B0502040204020203" pitchFamily="34" charset="0"/>
                <a:cs typeface="Segoe UI" panose="020B0502040204020203" pitchFamily="34" charset="0"/>
              </a:defRPr>
            </a:lvl2pPr>
            <a:lvl3pPr>
              <a:defRPr sz="5000">
                <a:solidFill>
                  <a:schemeClr val="bg1"/>
                </a:solidFill>
                <a:latin typeface="Segoe UI" panose="020B0502040204020203" pitchFamily="34" charset="0"/>
                <a:cs typeface="Segoe UI" panose="020B0502040204020203" pitchFamily="34" charset="0"/>
              </a:defRPr>
            </a:lvl3pPr>
            <a:lvl4pPr>
              <a:defRPr sz="5000">
                <a:solidFill>
                  <a:schemeClr val="bg1"/>
                </a:solidFill>
                <a:latin typeface="Segoe UI" panose="020B0502040204020203" pitchFamily="34" charset="0"/>
                <a:cs typeface="Segoe UI" panose="020B0502040204020203" pitchFamily="34" charset="0"/>
              </a:defRPr>
            </a:lvl4pPr>
            <a:lvl5pPr>
              <a:defRPr sz="5000">
                <a:solidFill>
                  <a:schemeClr val="bg1"/>
                </a:solidFill>
                <a:latin typeface="Segoe UI" panose="020B0502040204020203" pitchFamily="34" charset="0"/>
                <a:cs typeface="Segoe UI" panose="020B0502040204020203" pitchFamily="34" charset="0"/>
              </a:defRPr>
            </a:lvl5pPr>
          </a:lstStyle>
          <a:p>
            <a:pPr lvl="0"/>
            <a:r>
              <a:rPr lang="en-US"/>
              <a:t>LOREM IPSUM</a:t>
            </a:r>
          </a:p>
        </p:txBody>
      </p:sp>
      <p:sp>
        <p:nvSpPr>
          <p:cNvPr id="19" name="Oval 18">
            <a:extLst>
              <a:ext uri="{FF2B5EF4-FFF2-40B4-BE49-F238E27FC236}">
                <a16:creationId xmlns:a16="http://schemas.microsoft.com/office/drawing/2014/main" id="{7CD01B21-AC48-4BAC-8D48-A1599F4E4F30}"/>
              </a:ext>
            </a:extLst>
          </p:cNvPr>
          <p:cNvSpPr/>
          <p:nvPr userDrawn="1"/>
        </p:nvSpPr>
        <p:spPr bwMode="auto">
          <a:xfrm>
            <a:off x="1900859" y="5295532"/>
            <a:ext cx="118872" cy="118872"/>
          </a:xfrm>
          <a:prstGeom prst="ellipse">
            <a:avLst/>
          </a:prstGeom>
          <a:solidFill>
            <a:srgbClr val="2B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0" name="Oval 19">
            <a:extLst>
              <a:ext uri="{FF2B5EF4-FFF2-40B4-BE49-F238E27FC236}">
                <a16:creationId xmlns:a16="http://schemas.microsoft.com/office/drawing/2014/main" id="{08DFDEC9-6915-40D1-8F31-195043CAC35C}"/>
              </a:ext>
            </a:extLst>
          </p:cNvPr>
          <p:cNvSpPr/>
          <p:nvPr userDrawn="1"/>
        </p:nvSpPr>
        <p:spPr bwMode="auto">
          <a:xfrm>
            <a:off x="5793486" y="4757318"/>
            <a:ext cx="118872" cy="118872"/>
          </a:xfrm>
          <a:prstGeom prst="ellipse">
            <a:avLst/>
          </a:prstGeom>
          <a:solidFill>
            <a:schemeClr val="accent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2" name="Oval 21">
            <a:extLst>
              <a:ext uri="{FF2B5EF4-FFF2-40B4-BE49-F238E27FC236}">
                <a16:creationId xmlns:a16="http://schemas.microsoft.com/office/drawing/2014/main" id="{FCFFAD0E-82F3-4A77-9618-E0EA0413F094}"/>
              </a:ext>
            </a:extLst>
          </p:cNvPr>
          <p:cNvSpPr/>
          <p:nvPr userDrawn="1"/>
        </p:nvSpPr>
        <p:spPr bwMode="auto">
          <a:xfrm>
            <a:off x="10975086" y="2738966"/>
            <a:ext cx="118872" cy="118872"/>
          </a:xfrm>
          <a:prstGeom prst="ellipse">
            <a:avLst/>
          </a:prstGeom>
          <a:solidFill>
            <a:srgbClr val="FFFF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4234830308"/>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2_Title Slide 1">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114C0C7-DC16-4A7F-AD73-F1DE0984F4CE}"/>
              </a:ext>
            </a:extLst>
          </p:cNvPr>
          <p:cNvSpPr/>
          <p:nvPr/>
        </p:nvSpPr>
        <p:spPr bwMode="auto">
          <a:xfrm>
            <a:off x="1" y="0"/>
            <a:ext cx="12192000" cy="686444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 name="Graphic 3">
            <a:extLst>
              <a:ext uri="{FF2B5EF4-FFF2-40B4-BE49-F238E27FC236}">
                <a16:creationId xmlns:a16="http://schemas.microsoft.com/office/drawing/2014/main" id="{D9B3B345-D9EA-4EF1-A25F-4FF0E7AA256E}"/>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r="16311" b="46159"/>
          <a:stretch/>
        </p:blipFill>
        <p:spPr>
          <a:xfrm>
            <a:off x="6601467" y="4853649"/>
            <a:ext cx="5570481" cy="2015769"/>
          </a:xfrm>
          <a:prstGeom prst="rect">
            <a:avLst/>
          </a:prstGeom>
        </p:spPr>
      </p:pic>
      <p:pic>
        <p:nvPicPr>
          <p:cNvPr id="5" name="Graphic 4">
            <a:extLst>
              <a:ext uri="{FF2B5EF4-FFF2-40B4-BE49-F238E27FC236}">
                <a16:creationId xmlns:a16="http://schemas.microsoft.com/office/drawing/2014/main" id="{4FB25452-8D6E-4B6D-802C-C7A8E49A7C2E}"/>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r="59712" b="46159"/>
          <a:stretch/>
        </p:blipFill>
        <p:spPr>
          <a:xfrm>
            <a:off x="9508632" y="2846181"/>
            <a:ext cx="2681654" cy="2015769"/>
          </a:xfrm>
          <a:prstGeom prst="rect">
            <a:avLst/>
          </a:prstGeom>
        </p:spPr>
      </p:pic>
      <p:pic>
        <p:nvPicPr>
          <p:cNvPr id="6" name="Graphic 5">
            <a:extLst>
              <a:ext uri="{FF2B5EF4-FFF2-40B4-BE49-F238E27FC236}">
                <a16:creationId xmlns:a16="http://schemas.microsoft.com/office/drawing/2014/main" id="{707C3700-F39C-4396-90C0-1FB3E9FE7ECF}"/>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r="59902" b="46159"/>
          <a:stretch/>
        </p:blipFill>
        <p:spPr>
          <a:xfrm>
            <a:off x="9523046" y="830412"/>
            <a:ext cx="2668954" cy="2015769"/>
          </a:xfrm>
          <a:prstGeom prst="rect">
            <a:avLst/>
          </a:prstGeom>
        </p:spPr>
      </p:pic>
      <p:sp>
        <p:nvSpPr>
          <p:cNvPr id="18" name="Freeform: Shape 17">
            <a:extLst>
              <a:ext uri="{FF2B5EF4-FFF2-40B4-BE49-F238E27FC236}">
                <a16:creationId xmlns:a16="http://schemas.microsoft.com/office/drawing/2014/main" id="{FCBC923B-A160-4D2C-83B3-B9B2030BFBE5}"/>
              </a:ext>
            </a:extLst>
          </p:cNvPr>
          <p:cNvSpPr/>
          <p:nvPr/>
        </p:nvSpPr>
        <p:spPr bwMode="auto">
          <a:xfrm>
            <a:off x="7860632" y="0"/>
            <a:ext cx="4331368" cy="4828674"/>
          </a:xfrm>
          <a:custGeom>
            <a:avLst/>
            <a:gdLst>
              <a:gd name="connsiteX0" fmla="*/ 0 w 4331368"/>
              <a:gd name="connsiteY0" fmla="*/ 0 h 4828674"/>
              <a:gd name="connsiteX1" fmla="*/ 4331368 w 4331368"/>
              <a:gd name="connsiteY1" fmla="*/ 0 h 4828674"/>
              <a:gd name="connsiteX2" fmla="*/ 4331368 w 4331368"/>
              <a:gd name="connsiteY2" fmla="*/ 1604211 h 4828674"/>
              <a:gd name="connsiteX3" fmla="*/ 1796715 w 4331368"/>
              <a:gd name="connsiteY3" fmla="*/ 4219074 h 4828674"/>
              <a:gd name="connsiteX4" fmla="*/ 1604210 w 4331368"/>
              <a:gd name="connsiteY4" fmla="*/ 4700337 h 4828674"/>
              <a:gd name="connsiteX5" fmla="*/ 1556084 w 4331368"/>
              <a:gd name="connsiteY5" fmla="*/ 4828674 h 4828674"/>
              <a:gd name="connsiteX6" fmla="*/ 0 w 4331368"/>
              <a:gd name="connsiteY6" fmla="*/ 4828674 h 4828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31368" h="4828674">
                <a:moveTo>
                  <a:pt x="0" y="0"/>
                </a:moveTo>
                <a:lnTo>
                  <a:pt x="4331368" y="0"/>
                </a:lnTo>
                <a:lnTo>
                  <a:pt x="4331368" y="1604211"/>
                </a:lnTo>
                <a:lnTo>
                  <a:pt x="1796715" y="4219074"/>
                </a:lnTo>
                <a:lnTo>
                  <a:pt x="1604210" y="4700337"/>
                </a:lnTo>
                <a:lnTo>
                  <a:pt x="1556084" y="4828674"/>
                </a:lnTo>
                <a:lnTo>
                  <a:pt x="0" y="4828674"/>
                </a:lnTo>
                <a:close/>
              </a:path>
            </a:pathLst>
          </a:cu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8" name="Graphic 7">
            <a:extLst>
              <a:ext uri="{FF2B5EF4-FFF2-40B4-BE49-F238E27FC236}">
                <a16:creationId xmlns:a16="http://schemas.microsoft.com/office/drawing/2014/main" id="{576E1436-6F0B-44D9-AEFB-433D64F62182}"/>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632" b="46159"/>
          <a:stretch/>
        </p:blipFill>
        <p:spPr>
          <a:xfrm>
            <a:off x="0" y="4853649"/>
            <a:ext cx="6614167" cy="2015768"/>
          </a:xfrm>
          <a:prstGeom prst="rect">
            <a:avLst/>
          </a:prstGeom>
        </p:spPr>
      </p:pic>
      <p:pic>
        <p:nvPicPr>
          <p:cNvPr id="9" name="Graphic 8">
            <a:extLst>
              <a:ext uri="{FF2B5EF4-FFF2-40B4-BE49-F238E27FC236}">
                <a16:creationId xmlns:a16="http://schemas.microsoft.com/office/drawing/2014/main" id="{33457663-0772-4BBB-AC89-C4B15E9644F9}"/>
              </a:ext>
            </a:extLst>
          </p:cNvPr>
          <p:cNvPicPr>
            <a:picLocks noChangeAspect="1"/>
          </p:cNvPicPr>
          <p:nvPr/>
        </p:nvPicPr>
        <p:blipFill rotWithShape="1">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34485" t="45404" r="34374" b="35092"/>
          <a:stretch/>
        </p:blipFill>
        <p:spPr>
          <a:xfrm rot="10800000" flipH="1">
            <a:off x="0" y="4924495"/>
            <a:ext cx="4771090" cy="1933504"/>
          </a:xfrm>
          <a:prstGeom prst="rect">
            <a:avLst/>
          </a:prstGeom>
        </p:spPr>
      </p:pic>
      <p:pic>
        <p:nvPicPr>
          <p:cNvPr id="10" name="Graphic 9">
            <a:extLst>
              <a:ext uri="{FF2B5EF4-FFF2-40B4-BE49-F238E27FC236}">
                <a16:creationId xmlns:a16="http://schemas.microsoft.com/office/drawing/2014/main" id="{3DC8D463-2EC6-48A8-A344-1FE585C641EF}"/>
              </a:ext>
            </a:extLst>
          </p:cNvPr>
          <p:cNvPicPr>
            <a:picLocks noChangeAspect="1"/>
          </p:cNvPicPr>
          <p:nvPr/>
        </p:nvPicPr>
        <p:blipFill rotWithShape="1">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23272" t="35419" r="4468" b="36428"/>
          <a:stretch/>
        </p:blipFill>
        <p:spPr>
          <a:xfrm>
            <a:off x="0" y="2357453"/>
            <a:ext cx="12192001" cy="2641871"/>
          </a:xfrm>
          <a:prstGeom prst="rect">
            <a:avLst/>
          </a:prstGeom>
        </p:spPr>
      </p:pic>
      <p:sp>
        <p:nvSpPr>
          <p:cNvPr id="11" name="Oval 10">
            <a:extLst>
              <a:ext uri="{FF2B5EF4-FFF2-40B4-BE49-F238E27FC236}">
                <a16:creationId xmlns:a16="http://schemas.microsoft.com/office/drawing/2014/main" id="{EB611F20-DDA8-42CC-A477-8E23D0CDEFA6}"/>
              </a:ext>
            </a:extLst>
          </p:cNvPr>
          <p:cNvSpPr/>
          <p:nvPr/>
        </p:nvSpPr>
        <p:spPr bwMode="auto">
          <a:xfrm>
            <a:off x="1900859" y="5295532"/>
            <a:ext cx="118872" cy="118872"/>
          </a:xfrm>
          <a:prstGeom prst="ellipse">
            <a:avLst/>
          </a:prstGeom>
          <a:solidFill>
            <a:srgbClr val="2B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 name="Oval 11">
            <a:extLst>
              <a:ext uri="{FF2B5EF4-FFF2-40B4-BE49-F238E27FC236}">
                <a16:creationId xmlns:a16="http://schemas.microsoft.com/office/drawing/2014/main" id="{30F5C67A-F3FA-4481-9500-0D0195D890B8}"/>
              </a:ext>
            </a:extLst>
          </p:cNvPr>
          <p:cNvSpPr/>
          <p:nvPr/>
        </p:nvSpPr>
        <p:spPr bwMode="auto">
          <a:xfrm>
            <a:off x="5793486" y="4757318"/>
            <a:ext cx="118872" cy="118872"/>
          </a:xfrm>
          <a:prstGeom prst="ellipse">
            <a:avLst/>
          </a:prstGeom>
          <a:solidFill>
            <a:schemeClr val="accent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2" name="Group 1">
            <a:extLst>
              <a:ext uri="{FF2B5EF4-FFF2-40B4-BE49-F238E27FC236}">
                <a16:creationId xmlns:a16="http://schemas.microsoft.com/office/drawing/2014/main" id="{2B5C01F6-D4D8-45AC-A6E7-60C3436C6C9B}"/>
              </a:ext>
            </a:extLst>
          </p:cNvPr>
          <p:cNvGrpSpPr/>
          <p:nvPr userDrawn="1"/>
        </p:nvGrpSpPr>
        <p:grpSpPr>
          <a:xfrm>
            <a:off x="9102447" y="581595"/>
            <a:ext cx="3089553" cy="6276405"/>
            <a:chOff x="9102447" y="581595"/>
            <a:chExt cx="3089553" cy="6276405"/>
          </a:xfrm>
        </p:grpSpPr>
        <p:pic>
          <p:nvPicPr>
            <p:cNvPr id="13" name="Graphic 12">
              <a:extLst>
                <a:ext uri="{FF2B5EF4-FFF2-40B4-BE49-F238E27FC236}">
                  <a16:creationId xmlns:a16="http://schemas.microsoft.com/office/drawing/2014/main" id="{5AC62215-6BE7-496D-90F9-6FAB23C011B7}"/>
                </a:ext>
              </a:extLst>
            </p:cNvPr>
            <p:cNvPicPr>
              <a:picLocks noChangeAspect="1"/>
            </p:cNvPicPr>
            <p:nvPr/>
          </p:nvPicPr>
          <p:blipFill rotWithShape="1">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l="23354" t="16222" r="57432" b="23454"/>
            <a:stretch/>
          </p:blipFill>
          <p:spPr>
            <a:xfrm>
              <a:off x="9102447" y="581595"/>
              <a:ext cx="3089553" cy="6276405"/>
            </a:xfrm>
            <a:prstGeom prst="rect">
              <a:avLst/>
            </a:prstGeom>
          </p:spPr>
        </p:pic>
        <p:sp>
          <p:nvSpPr>
            <p:cNvPr id="14" name="Oval 13">
              <a:extLst>
                <a:ext uri="{FF2B5EF4-FFF2-40B4-BE49-F238E27FC236}">
                  <a16:creationId xmlns:a16="http://schemas.microsoft.com/office/drawing/2014/main" id="{6CB5B8E1-55AB-4F82-889A-6BA51ED3FE16}"/>
                </a:ext>
              </a:extLst>
            </p:cNvPr>
            <p:cNvSpPr/>
            <p:nvPr/>
          </p:nvSpPr>
          <p:spPr bwMode="auto">
            <a:xfrm>
              <a:off x="10975086" y="2738966"/>
              <a:ext cx="118872" cy="118872"/>
            </a:xfrm>
            <a:prstGeom prst="ellipse">
              <a:avLst/>
            </a:prstGeom>
            <a:solidFill>
              <a:srgbClr val="FFFF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pic>
        <p:nvPicPr>
          <p:cNvPr id="15" name="logo2.png" descr="logo2.png">
            <a:extLst>
              <a:ext uri="{FF2B5EF4-FFF2-40B4-BE49-F238E27FC236}">
                <a16:creationId xmlns:a16="http://schemas.microsoft.com/office/drawing/2014/main" id="{B890FFA7-3A8B-434C-A7FF-E48D67BA31B4}"/>
              </a:ext>
            </a:extLst>
          </p:cNvPr>
          <p:cNvPicPr>
            <a:picLocks noChangeAspect="1"/>
          </p:cNvPicPr>
          <p:nvPr/>
        </p:nvPicPr>
        <p:blipFill>
          <a:blip r:embed="rId12"/>
          <a:stretch>
            <a:fillRect/>
          </a:stretch>
        </p:blipFill>
        <p:spPr>
          <a:xfrm>
            <a:off x="625492" y="650218"/>
            <a:ext cx="1483574" cy="316295"/>
          </a:xfrm>
          <a:prstGeom prst="rect">
            <a:avLst/>
          </a:prstGeom>
          <a:ln w="12700">
            <a:miter lim="400000"/>
          </a:ln>
        </p:spPr>
      </p:pic>
      <p:sp>
        <p:nvSpPr>
          <p:cNvPr id="21" name="Text Placeholder 18">
            <a:extLst>
              <a:ext uri="{FF2B5EF4-FFF2-40B4-BE49-F238E27FC236}">
                <a16:creationId xmlns:a16="http://schemas.microsoft.com/office/drawing/2014/main" id="{65FA8EC2-F248-4542-A0F0-EDCE555E4B9B}"/>
              </a:ext>
            </a:extLst>
          </p:cNvPr>
          <p:cNvSpPr>
            <a:spLocks noGrp="1"/>
          </p:cNvSpPr>
          <p:nvPr>
            <p:ph type="body" sz="quarter" idx="10"/>
          </p:nvPr>
        </p:nvSpPr>
        <p:spPr>
          <a:xfrm>
            <a:off x="625475" y="2357438"/>
            <a:ext cx="6423507" cy="1569660"/>
          </a:xfrm>
        </p:spPr>
        <p:txBody>
          <a:bodyPr lIns="0"/>
          <a:lstStyle>
            <a:lvl1pPr marL="0" indent="0">
              <a:buNone/>
              <a:defRPr sz="4800">
                <a:solidFill>
                  <a:schemeClr val="bg1"/>
                </a:solidFill>
                <a:latin typeface="+mj-lt"/>
                <a:cs typeface="Segoe UI" panose="020B0502040204020203" pitchFamily="34" charset="0"/>
              </a:defRPr>
            </a:lvl1pPr>
            <a:lvl2pPr marL="224053" indent="0">
              <a:buNone/>
              <a:defRPr sz="5000">
                <a:solidFill>
                  <a:schemeClr val="bg1"/>
                </a:solidFill>
                <a:latin typeface="Segoe UI" panose="020B0502040204020203" pitchFamily="34" charset="0"/>
                <a:cs typeface="Segoe UI" panose="020B0502040204020203" pitchFamily="34" charset="0"/>
              </a:defRPr>
            </a:lvl2pPr>
            <a:lvl3pPr>
              <a:defRPr sz="5000">
                <a:solidFill>
                  <a:schemeClr val="bg1"/>
                </a:solidFill>
                <a:latin typeface="Segoe UI" panose="020B0502040204020203" pitchFamily="34" charset="0"/>
                <a:cs typeface="Segoe UI" panose="020B0502040204020203" pitchFamily="34" charset="0"/>
              </a:defRPr>
            </a:lvl3pPr>
            <a:lvl4pPr>
              <a:defRPr sz="5000">
                <a:solidFill>
                  <a:schemeClr val="bg1"/>
                </a:solidFill>
                <a:latin typeface="Segoe UI" panose="020B0502040204020203" pitchFamily="34" charset="0"/>
                <a:cs typeface="Segoe UI" panose="020B0502040204020203" pitchFamily="34" charset="0"/>
              </a:defRPr>
            </a:lvl4pPr>
            <a:lvl5pPr>
              <a:defRPr sz="5000">
                <a:solidFill>
                  <a:schemeClr val="bg1"/>
                </a:solidFill>
                <a:latin typeface="Segoe UI" panose="020B0502040204020203" pitchFamily="34" charset="0"/>
                <a:cs typeface="Segoe UI" panose="020B0502040204020203" pitchFamily="34" charset="0"/>
              </a:defRPr>
            </a:lvl5pPr>
          </a:lstStyle>
          <a:p>
            <a:pPr lvl="0"/>
            <a:r>
              <a:rPr lang="en-US"/>
              <a:t>Click to edit Master text styles</a:t>
            </a:r>
          </a:p>
        </p:txBody>
      </p:sp>
      <p:sp>
        <p:nvSpPr>
          <p:cNvPr id="17" name="Text Placeholder 18">
            <a:extLst>
              <a:ext uri="{FF2B5EF4-FFF2-40B4-BE49-F238E27FC236}">
                <a16:creationId xmlns:a16="http://schemas.microsoft.com/office/drawing/2014/main" id="{3297221A-24DF-4562-B793-E0BDCFE44351}"/>
              </a:ext>
            </a:extLst>
          </p:cNvPr>
          <p:cNvSpPr>
            <a:spLocks noGrp="1"/>
          </p:cNvSpPr>
          <p:nvPr>
            <p:ph type="body" sz="quarter" idx="12" hasCustomPrompt="1"/>
          </p:nvPr>
        </p:nvSpPr>
        <p:spPr>
          <a:xfrm>
            <a:off x="625475" y="4082917"/>
            <a:ext cx="6423507" cy="350865"/>
          </a:xfrm>
        </p:spPr>
        <p:txBody>
          <a:bodyPr lIns="0"/>
          <a:lstStyle>
            <a:lvl1pPr marL="0" indent="0">
              <a:buNone/>
              <a:defRPr sz="1200" spc="300">
                <a:solidFill>
                  <a:schemeClr val="bg1"/>
                </a:solidFill>
                <a:latin typeface="+mn-lt"/>
                <a:cs typeface="Segoe UI" panose="020B0502040204020203" pitchFamily="34" charset="0"/>
              </a:defRPr>
            </a:lvl1pPr>
            <a:lvl2pPr marL="224053" indent="0">
              <a:buNone/>
              <a:defRPr sz="5000">
                <a:solidFill>
                  <a:schemeClr val="bg1"/>
                </a:solidFill>
                <a:latin typeface="Segoe UI" panose="020B0502040204020203" pitchFamily="34" charset="0"/>
                <a:cs typeface="Segoe UI" panose="020B0502040204020203" pitchFamily="34" charset="0"/>
              </a:defRPr>
            </a:lvl2pPr>
            <a:lvl3pPr>
              <a:defRPr sz="5000">
                <a:solidFill>
                  <a:schemeClr val="bg1"/>
                </a:solidFill>
                <a:latin typeface="Segoe UI" panose="020B0502040204020203" pitchFamily="34" charset="0"/>
                <a:cs typeface="Segoe UI" panose="020B0502040204020203" pitchFamily="34" charset="0"/>
              </a:defRPr>
            </a:lvl3pPr>
            <a:lvl4pPr>
              <a:defRPr sz="5000">
                <a:solidFill>
                  <a:schemeClr val="bg1"/>
                </a:solidFill>
                <a:latin typeface="Segoe UI" panose="020B0502040204020203" pitchFamily="34" charset="0"/>
                <a:cs typeface="Segoe UI" panose="020B0502040204020203" pitchFamily="34" charset="0"/>
              </a:defRPr>
            </a:lvl4pPr>
            <a:lvl5pPr>
              <a:defRPr sz="5000">
                <a:solidFill>
                  <a:schemeClr val="bg1"/>
                </a:solidFill>
                <a:latin typeface="Segoe UI" panose="020B0502040204020203" pitchFamily="34" charset="0"/>
                <a:cs typeface="Segoe UI" panose="020B0502040204020203" pitchFamily="34" charset="0"/>
              </a:defRPr>
            </a:lvl5pPr>
          </a:lstStyle>
          <a:p>
            <a:pPr lvl="0"/>
            <a:r>
              <a:rPr lang="en-US"/>
              <a:t>LOREM IPSUM</a:t>
            </a:r>
          </a:p>
        </p:txBody>
      </p:sp>
    </p:spTree>
    <p:extLst>
      <p:ext uri="{BB962C8B-B14F-4D97-AF65-F5344CB8AC3E}">
        <p14:creationId xmlns:p14="http://schemas.microsoft.com/office/powerpoint/2010/main" val="31882007"/>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1F42DB1-3225-484B-9646-69EDD0CAECFE}"/>
              </a:ext>
            </a:extLst>
          </p:cNvPr>
          <p:cNvSpPr/>
          <p:nvPr/>
        </p:nvSpPr>
        <p:spPr bwMode="auto">
          <a:xfrm>
            <a:off x="0" y="4970"/>
            <a:ext cx="12190285" cy="6864448"/>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 name="Graphic 3">
            <a:extLst>
              <a:ext uri="{FF2B5EF4-FFF2-40B4-BE49-F238E27FC236}">
                <a16:creationId xmlns:a16="http://schemas.microsoft.com/office/drawing/2014/main" id="{7C9BB789-3BFD-42B0-A11C-8B0953FE6E9E}"/>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r="16311" b="46159"/>
          <a:stretch/>
        </p:blipFill>
        <p:spPr>
          <a:xfrm>
            <a:off x="6601467" y="4853649"/>
            <a:ext cx="5570481" cy="2015769"/>
          </a:xfrm>
          <a:prstGeom prst="rect">
            <a:avLst/>
          </a:prstGeom>
        </p:spPr>
      </p:pic>
      <p:pic>
        <p:nvPicPr>
          <p:cNvPr id="5" name="Graphic 4">
            <a:extLst>
              <a:ext uri="{FF2B5EF4-FFF2-40B4-BE49-F238E27FC236}">
                <a16:creationId xmlns:a16="http://schemas.microsoft.com/office/drawing/2014/main" id="{26123060-7515-417F-86C0-76A9AA862E38}"/>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r="59712" b="46159"/>
          <a:stretch/>
        </p:blipFill>
        <p:spPr>
          <a:xfrm>
            <a:off x="9508632" y="2846181"/>
            <a:ext cx="2681654" cy="2015769"/>
          </a:xfrm>
          <a:prstGeom prst="rect">
            <a:avLst/>
          </a:prstGeom>
        </p:spPr>
      </p:pic>
      <p:pic>
        <p:nvPicPr>
          <p:cNvPr id="6" name="Graphic 5">
            <a:extLst>
              <a:ext uri="{FF2B5EF4-FFF2-40B4-BE49-F238E27FC236}">
                <a16:creationId xmlns:a16="http://schemas.microsoft.com/office/drawing/2014/main" id="{4C5AA9EE-D9BB-4E7F-B306-DE2666F331FB}"/>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r="59902" b="46159"/>
          <a:stretch/>
        </p:blipFill>
        <p:spPr>
          <a:xfrm>
            <a:off x="9521332" y="842569"/>
            <a:ext cx="2668954" cy="2015769"/>
          </a:xfrm>
          <a:prstGeom prst="rect">
            <a:avLst/>
          </a:prstGeom>
        </p:spPr>
      </p:pic>
      <p:sp>
        <p:nvSpPr>
          <p:cNvPr id="7" name="Freeform 13">
            <a:extLst>
              <a:ext uri="{FF2B5EF4-FFF2-40B4-BE49-F238E27FC236}">
                <a16:creationId xmlns:a16="http://schemas.microsoft.com/office/drawing/2014/main" id="{CF645011-85AF-4209-AF89-DDAC0C821A06}"/>
              </a:ext>
            </a:extLst>
          </p:cNvPr>
          <p:cNvSpPr/>
          <p:nvPr/>
        </p:nvSpPr>
        <p:spPr bwMode="auto">
          <a:xfrm>
            <a:off x="7860632" y="16042"/>
            <a:ext cx="4379494" cy="4828674"/>
          </a:xfrm>
          <a:custGeom>
            <a:avLst/>
            <a:gdLst>
              <a:gd name="connsiteX0" fmla="*/ 4331368 w 4379494"/>
              <a:gd name="connsiteY0" fmla="*/ 1604211 h 4828674"/>
              <a:gd name="connsiteX1" fmla="*/ 1796715 w 4379494"/>
              <a:gd name="connsiteY1" fmla="*/ 4219074 h 4828674"/>
              <a:gd name="connsiteX2" fmla="*/ 1604210 w 4379494"/>
              <a:gd name="connsiteY2" fmla="*/ 4700337 h 4828674"/>
              <a:gd name="connsiteX3" fmla="*/ 1556084 w 4379494"/>
              <a:gd name="connsiteY3" fmla="*/ 4828674 h 4828674"/>
              <a:gd name="connsiteX4" fmla="*/ 0 w 4379494"/>
              <a:gd name="connsiteY4" fmla="*/ 4828674 h 4828674"/>
              <a:gd name="connsiteX5" fmla="*/ 0 w 4379494"/>
              <a:gd name="connsiteY5" fmla="*/ 0 h 4828674"/>
              <a:gd name="connsiteX6" fmla="*/ 4379494 w 4379494"/>
              <a:gd name="connsiteY6" fmla="*/ 0 h 4828674"/>
              <a:gd name="connsiteX7" fmla="*/ 4331368 w 4379494"/>
              <a:gd name="connsiteY7" fmla="*/ 1604211 h 4828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79494" h="4828674">
                <a:moveTo>
                  <a:pt x="4331368" y="1604211"/>
                </a:moveTo>
                <a:lnTo>
                  <a:pt x="1796715" y="4219074"/>
                </a:lnTo>
                <a:lnTo>
                  <a:pt x="1604210" y="4700337"/>
                </a:lnTo>
                <a:lnTo>
                  <a:pt x="1556084" y="4828674"/>
                </a:lnTo>
                <a:lnTo>
                  <a:pt x="0" y="4828674"/>
                </a:lnTo>
                <a:lnTo>
                  <a:pt x="0" y="0"/>
                </a:lnTo>
                <a:lnTo>
                  <a:pt x="4379494" y="0"/>
                </a:lnTo>
                <a:lnTo>
                  <a:pt x="4331368" y="1604211"/>
                </a:lnTo>
                <a:close/>
              </a:path>
            </a:pathLst>
          </a:cu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8" name="Graphic 7">
            <a:extLst>
              <a:ext uri="{FF2B5EF4-FFF2-40B4-BE49-F238E27FC236}">
                <a16:creationId xmlns:a16="http://schemas.microsoft.com/office/drawing/2014/main" id="{01A57780-4DE1-4066-9F83-394D9B80A7EC}"/>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632" b="46159"/>
          <a:stretch/>
        </p:blipFill>
        <p:spPr>
          <a:xfrm>
            <a:off x="0" y="4853649"/>
            <a:ext cx="6614167" cy="2015768"/>
          </a:xfrm>
          <a:prstGeom prst="rect">
            <a:avLst/>
          </a:prstGeom>
        </p:spPr>
      </p:pic>
      <p:pic>
        <p:nvPicPr>
          <p:cNvPr id="9" name="Graphic 8">
            <a:extLst>
              <a:ext uri="{FF2B5EF4-FFF2-40B4-BE49-F238E27FC236}">
                <a16:creationId xmlns:a16="http://schemas.microsoft.com/office/drawing/2014/main" id="{FE550D7A-C3E8-4F94-A338-49FF3957674F}"/>
              </a:ext>
            </a:extLst>
          </p:cNvPr>
          <p:cNvPicPr>
            <a:picLocks noChangeAspect="1"/>
          </p:cNvPicPr>
          <p:nvPr/>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34485" t="45404" r="34374" b="35092"/>
          <a:stretch/>
        </p:blipFill>
        <p:spPr>
          <a:xfrm rot="10800000" flipH="1">
            <a:off x="0" y="4919526"/>
            <a:ext cx="4771090" cy="1933504"/>
          </a:xfrm>
          <a:prstGeom prst="rect">
            <a:avLst/>
          </a:prstGeom>
        </p:spPr>
      </p:pic>
      <p:pic>
        <p:nvPicPr>
          <p:cNvPr id="10" name="Graphic 9">
            <a:extLst>
              <a:ext uri="{FF2B5EF4-FFF2-40B4-BE49-F238E27FC236}">
                <a16:creationId xmlns:a16="http://schemas.microsoft.com/office/drawing/2014/main" id="{6179DAC0-A623-4BC1-AC90-8E2901DD02E0}"/>
              </a:ext>
            </a:extLst>
          </p:cNvPr>
          <p:cNvPicPr>
            <a:picLocks noChangeAspect="1"/>
          </p:cNvPicPr>
          <p:nvPr/>
        </p:nvPicPr>
        <p:blipFill rotWithShape="1">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23272" t="35419" r="4468" b="36428"/>
          <a:stretch/>
        </p:blipFill>
        <p:spPr>
          <a:xfrm>
            <a:off x="0" y="2363929"/>
            <a:ext cx="12192001" cy="2641871"/>
          </a:xfrm>
          <a:prstGeom prst="rect">
            <a:avLst/>
          </a:prstGeom>
        </p:spPr>
      </p:pic>
      <p:pic>
        <p:nvPicPr>
          <p:cNvPr id="17" name="logo 1.png" descr="logo 1.png">
            <a:extLst>
              <a:ext uri="{FF2B5EF4-FFF2-40B4-BE49-F238E27FC236}">
                <a16:creationId xmlns:a16="http://schemas.microsoft.com/office/drawing/2014/main" id="{2F4161FC-9D82-45AA-B7E0-0F063EA5B2E4}"/>
              </a:ext>
            </a:extLst>
          </p:cNvPr>
          <p:cNvPicPr>
            <a:picLocks noChangeAspect="1"/>
          </p:cNvPicPr>
          <p:nvPr/>
        </p:nvPicPr>
        <p:blipFill>
          <a:blip r:embed="rId8"/>
          <a:stretch>
            <a:fillRect/>
          </a:stretch>
        </p:blipFill>
        <p:spPr>
          <a:xfrm>
            <a:off x="625492" y="645959"/>
            <a:ext cx="1483570" cy="316296"/>
          </a:xfrm>
          <a:prstGeom prst="rect">
            <a:avLst/>
          </a:prstGeom>
          <a:ln w="12700">
            <a:miter lim="400000"/>
          </a:ln>
        </p:spPr>
      </p:pic>
      <p:sp>
        <p:nvSpPr>
          <p:cNvPr id="20" name="Text Placeholder 18">
            <a:extLst>
              <a:ext uri="{FF2B5EF4-FFF2-40B4-BE49-F238E27FC236}">
                <a16:creationId xmlns:a16="http://schemas.microsoft.com/office/drawing/2014/main" id="{80D5E324-BA4F-4919-B622-311031E22A3A}"/>
              </a:ext>
            </a:extLst>
          </p:cNvPr>
          <p:cNvSpPr>
            <a:spLocks noGrp="1"/>
          </p:cNvSpPr>
          <p:nvPr>
            <p:ph type="body" sz="quarter" idx="10"/>
          </p:nvPr>
        </p:nvSpPr>
        <p:spPr>
          <a:xfrm>
            <a:off x="625475" y="2357438"/>
            <a:ext cx="6423507" cy="1569660"/>
          </a:xfrm>
        </p:spPr>
        <p:txBody>
          <a:bodyPr lIns="0"/>
          <a:lstStyle>
            <a:lvl1pPr marL="0" indent="0">
              <a:buNone/>
              <a:defRPr sz="4800">
                <a:solidFill>
                  <a:schemeClr val="accent5"/>
                </a:solidFill>
                <a:latin typeface="+mj-lt"/>
                <a:cs typeface="Segoe UI" panose="020B0502040204020203" pitchFamily="34" charset="0"/>
              </a:defRPr>
            </a:lvl1pPr>
            <a:lvl2pPr marL="224053" indent="0">
              <a:buNone/>
              <a:defRPr sz="5000">
                <a:solidFill>
                  <a:schemeClr val="bg1"/>
                </a:solidFill>
                <a:latin typeface="Segoe UI" panose="020B0502040204020203" pitchFamily="34" charset="0"/>
                <a:cs typeface="Segoe UI" panose="020B0502040204020203" pitchFamily="34" charset="0"/>
              </a:defRPr>
            </a:lvl2pPr>
            <a:lvl3pPr>
              <a:defRPr sz="5000">
                <a:solidFill>
                  <a:schemeClr val="bg1"/>
                </a:solidFill>
                <a:latin typeface="Segoe UI" panose="020B0502040204020203" pitchFamily="34" charset="0"/>
                <a:cs typeface="Segoe UI" panose="020B0502040204020203" pitchFamily="34" charset="0"/>
              </a:defRPr>
            </a:lvl3pPr>
            <a:lvl4pPr>
              <a:defRPr sz="5000">
                <a:solidFill>
                  <a:schemeClr val="bg1"/>
                </a:solidFill>
                <a:latin typeface="Segoe UI" panose="020B0502040204020203" pitchFamily="34" charset="0"/>
                <a:cs typeface="Segoe UI" panose="020B0502040204020203" pitchFamily="34" charset="0"/>
              </a:defRPr>
            </a:lvl4pPr>
            <a:lvl5pPr>
              <a:defRPr sz="5000">
                <a:solidFill>
                  <a:schemeClr val="bg1"/>
                </a:solidFill>
                <a:latin typeface="Segoe UI" panose="020B0502040204020203" pitchFamily="34" charset="0"/>
                <a:cs typeface="Segoe UI" panose="020B0502040204020203" pitchFamily="34" charset="0"/>
              </a:defRPr>
            </a:lvl5pPr>
          </a:lstStyle>
          <a:p>
            <a:pPr lvl="0"/>
            <a:r>
              <a:rPr lang="en-US"/>
              <a:t>Click to edit Master text styles</a:t>
            </a:r>
          </a:p>
        </p:txBody>
      </p:sp>
      <p:sp>
        <p:nvSpPr>
          <p:cNvPr id="23" name="Text Placeholder 21">
            <a:extLst>
              <a:ext uri="{FF2B5EF4-FFF2-40B4-BE49-F238E27FC236}">
                <a16:creationId xmlns:a16="http://schemas.microsoft.com/office/drawing/2014/main" id="{FBE83940-F345-4D5F-935F-8E438EB0910B}"/>
              </a:ext>
            </a:extLst>
          </p:cNvPr>
          <p:cNvSpPr>
            <a:spLocks noGrp="1"/>
          </p:cNvSpPr>
          <p:nvPr>
            <p:ph type="body" sz="quarter" idx="11" hasCustomPrompt="1"/>
          </p:nvPr>
        </p:nvSpPr>
        <p:spPr>
          <a:xfrm>
            <a:off x="645156" y="4117143"/>
            <a:ext cx="2908272" cy="228717"/>
          </a:xfrm>
        </p:spPr>
        <p:txBody>
          <a:bodyPr lIns="0" tIns="0" rIns="0" bIns="0"/>
          <a:lstStyle>
            <a:lvl1pPr marL="0" marR="0" indent="0" algn="l" defTabSz="914400" rtl="0" eaLnBrk="1" fontAlgn="auto" latinLnBrk="0" hangingPunct="1">
              <a:lnSpc>
                <a:spcPct val="140000"/>
              </a:lnSpc>
              <a:spcBef>
                <a:spcPts val="0"/>
              </a:spcBef>
              <a:spcAft>
                <a:spcPts val="0"/>
              </a:spcAft>
              <a:buClrTx/>
              <a:buSzTx/>
              <a:buFontTx/>
              <a:buNone/>
              <a:tabLst/>
              <a:defRPr sz="1400" cap="all" spc="350">
                <a:solidFill>
                  <a:srgbClr val="50E6FF"/>
                </a:solidFill>
                <a:latin typeface="Segoe UI"/>
                <a:cs typeface="Segoe UI"/>
                <a:sym typeface="Segoe UI"/>
              </a:defRPr>
            </a:lvl1pPr>
          </a:lstStyle>
          <a:p>
            <a:pPr marL="0" marR="0" lvl="0" indent="0" algn="l" defTabSz="914400" rtl="0" eaLnBrk="1" fontAlgn="auto" latinLnBrk="0" hangingPunct="1">
              <a:lnSpc>
                <a:spcPct val="140000"/>
              </a:lnSpc>
              <a:spcBef>
                <a:spcPts val="0"/>
              </a:spcBef>
              <a:spcAft>
                <a:spcPts val="0"/>
              </a:spcAft>
              <a:buClrTx/>
              <a:buSzTx/>
              <a:buFontTx/>
              <a:buNone/>
              <a:tabLst/>
              <a:defRPr sz="1400" cap="all" spc="350">
                <a:solidFill>
                  <a:srgbClr val="50E6FF"/>
                </a:solidFill>
                <a:latin typeface="Segoe UI"/>
                <a:ea typeface="Segoe UI"/>
                <a:cs typeface="Segoe UI"/>
                <a:sym typeface="Segoe UI"/>
              </a:defRPr>
            </a:pPr>
            <a:r>
              <a:rPr kumimoji="0" lang="en-US" sz="1200" b="0" i="0" u="none" strike="noStrike" kern="1200" cap="all" spc="350" normalizeH="0" baseline="0" noProof="0">
                <a:ln>
                  <a:noFill/>
                </a:ln>
                <a:solidFill>
                  <a:srgbClr val="0078D7"/>
                </a:solidFill>
                <a:effectLst/>
                <a:uLnTx/>
                <a:uFillTx/>
                <a:latin typeface="Segoe UI"/>
                <a:cs typeface="Segoe UI"/>
                <a:sym typeface="Segoe UI"/>
              </a:rPr>
              <a:t>LOREM IPSUM</a:t>
            </a:r>
          </a:p>
        </p:txBody>
      </p:sp>
      <p:pic>
        <p:nvPicPr>
          <p:cNvPr id="22" name="Graphic 21">
            <a:extLst>
              <a:ext uri="{FF2B5EF4-FFF2-40B4-BE49-F238E27FC236}">
                <a16:creationId xmlns:a16="http://schemas.microsoft.com/office/drawing/2014/main" id="{F55EF1AF-6D4A-481D-9644-061D58B10A87}"/>
              </a:ext>
            </a:extLst>
          </p:cNvPr>
          <p:cNvPicPr>
            <a:picLocks noChangeAspect="1"/>
          </p:cNvPicPr>
          <p:nvPr/>
        </p:nvPicPr>
        <p:blipFill rotWithShape="1">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l="23354" t="16222" r="57432" b="23454"/>
          <a:stretch/>
        </p:blipFill>
        <p:spPr>
          <a:xfrm>
            <a:off x="9102447" y="581595"/>
            <a:ext cx="3089553" cy="6276405"/>
          </a:xfrm>
          <a:prstGeom prst="rect">
            <a:avLst/>
          </a:prstGeom>
        </p:spPr>
      </p:pic>
      <p:sp>
        <p:nvSpPr>
          <p:cNvPr id="25" name="Oval 24">
            <a:extLst>
              <a:ext uri="{FF2B5EF4-FFF2-40B4-BE49-F238E27FC236}">
                <a16:creationId xmlns:a16="http://schemas.microsoft.com/office/drawing/2014/main" id="{9DD28684-7242-4EC3-9FDE-80C47530FC36}"/>
              </a:ext>
            </a:extLst>
          </p:cNvPr>
          <p:cNvSpPr/>
          <p:nvPr userDrawn="1"/>
        </p:nvSpPr>
        <p:spPr bwMode="auto">
          <a:xfrm>
            <a:off x="10975086" y="2738966"/>
            <a:ext cx="118872" cy="118872"/>
          </a:xfrm>
          <a:prstGeom prst="ellipse">
            <a:avLst/>
          </a:prstGeom>
          <a:solidFill>
            <a:srgbClr val="FFFF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8" name="Oval 27">
            <a:extLst>
              <a:ext uri="{FF2B5EF4-FFF2-40B4-BE49-F238E27FC236}">
                <a16:creationId xmlns:a16="http://schemas.microsoft.com/office/drawing/2014/main" id="{269983A8-8359-4284-9F2E-CB0A4FC4E4DE}"/>
              </a:ext>
            </a:extLst>
          </p:cNvPr>
          <p:cNvSpPr/>
          <p:nvPr userDrawn="1"/>
        </p:nvSpPr>
        <p:spPr bwMode="auto">
          <a:xfrm>
            <a:off x="1900859" y="5295532"/>
            <a:ext cx="118872" cy="118872"/>
          </a:xfrm>
          <a:prstGeom prst="ellipse">
            <a:avLst/>
          </a:prstGeom>
          <a:solidFill>
            <a:srgbClr val="2B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9" name="Oval 28">
            <a:extLst>
              <a:ext uri="{FF2B5EF4-FFF2-40B4-BE49-F238E27FC236}">
                <a16:creationId xmlns:a16="http://schemas.microsoft.com/office/drawing/2014/main" id="{85BC55CE-1F1A-48CC-8472-78CDCB8BC330}"/>
              </a:ext>
            </a:extLst>
          </p:cNvPr>
          <p:cNvSpPr/>
          <p:nvPr userDrawn="1"/>
        </p:nvSpPr>
        <p:spPr bwMode="auto">
          <a:xfrm>
            <a:off x="5793486" y="4761128"/>
            <a:ext cx="118872" cy="118872"/>
          </a:xfrm>
          <a:prstGeom prst="ellipse">
            <a:avLst/>
          </a:prstGeom>
          <a:solidFill>
            <a:schemeClr val="accent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4042794462"/>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1655840" cy="899665"/>
          </a:xfrm>
        </p:spPr>
        <p:txBody>
          <a:bodyPr/>
          <a:lstStyle>
            <a:lvl1pPr>
              <a:defRPr sz="4400">
                <a:latin typeface="+mn-lt"/>
              </a:defRPr>
            </a:lvl1pPr>
          </a:lstStyle>
          <a:p>
            <a:r>
              <a:rPr lang="en-US"/>
              <a:t>Click to edit Master title style</a:t>
            </a:r>
          </a:p>
        </p:txBody>
      </p:sp>
      <p:sp>
        <p:nvSpPr>
          <p:cNvPr id="4" name="Text Placeholder 3"/>
          <p:cNvSpPr>
            <a:spLocks noGrp="1"/>
          </p:cNvSpPr>
          <p:nvPr>
            <p:ph type="body" sz="quarter" idx="10"/>
          </p:nvPr>
        </p:nvSpPr>
        <p:spPr>
          <a:xfrm>
            <a:off x="152400" y="912729"/>
            <a:ext cx="11887200" cy="2076338"/>
          </a:xfrm>
        </p:spPr>
        <p:txBody>
          <a:bodyPr>
            <a:spAutoFit/>
          </a:bodyPr>
          <a:lstStyle>
            <a:lvl1pPr marL="0" indent="0">
              <a:buNone/>
              <a:defRPr sz="3200"/>
            </a:lvl1pPr>
            <a:lvl2pPr marL="224054" indent="0">
              <a:buNone/>
              <a:defRPr sz="2400"/>
            </a:lvl2pPr>
            <a:lvl3pPr marL="448107" indent="0">
              <a:buNone/>
              <a:defRPr sz="2000"/>
            </a:lvl3pPr>
            <a:lvl4pPr marL="672161" indent="0">
              <a:buNone/>
              <a:defRPr sz="2000"/>
            </a:lvl4pPr>
            <a:lvl5pPr marL="896214" indent="0">
              <a:buNone/>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74749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1655840" cy="899665"/>
          </a:xfrm>
        </p:spPr>
        <p:txBody>
          <a:bodyPr/>
          <a:lstStyle>
            <a:lvl1pPr>
              <a:defRPr sz="4400">
                <a:latin typeface="+mn-lt"/>
              </a:defRPr>
            </a:lvl1pPr>
          </a:lstStyle>
          <a:p>
            <a:r>
              <a:rPr lang="en-US"/>
              <a:t>Click to edit Master title style</a:t>
            </a:r>
          </a:p>
        </p:txBody>
      </p:sp>
      <p:sp>
        <p:nvSpPr>
          <p:cNvPr id="4" name="Text Placeholder 3"/>
          <p:cNvSpPr>
            <a:spLocks noGrp="1"/>
          </p:cNvSpPr>
          <p:nvPr>
            <p:ph type="body" sz="quarter" idx="10"/>
          </p:nvPr>
        </p:nvSpPr>
        <p:spPr>
          <a:xfrm>
            <a:off x="152400" y="912729"/>
            <a:ext cx="11887200" cy="2076338"/>
          </a:xfrm>
        </p:spPr>
        <p:txBody>
          <a:bodyPr>
            <a:spAutoFit/>
          </a:bodyPr>
          <a:lstStyle>
            <a:lvl1pPr marL="0" indent="0">
              <a:buNone/>
              <a:defRPr sz="3200"/>
            </a:lvl1pPr>
            <a:lvl2pPr marL="224054" indent="0">
              <a:buNone/>
              <a:defRPr sz="2400"/>
            </a:lvl2pPr>
            <a:lvl3pPr marL="448107" indent="0">
              <a:buNone/>
              <a:defRPr sz="2000"/>
            </a:lvl3pPr>
            <a:lvl4pPr marL="672161" indent="0">
              <a:buNone/>
              <a:defRPr sz="2000"/>
            </a:lvl4pPr>
            <a:lvl5pPr marL="896214" indent="0">
              <a:buNone/>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ubtitle 2">
            <a:extLst>
              <a:ext uri="{FF2B5EF4-FFF2-40B4-BE49-F238E27FC236}">
                <a16:creationId xmlns:a16="http://schemas.microsoft.com/office/drawing/2014/main" id="{C3F0D74B-E66A-49A6-B4C7-B1C98AF12AA0}"/>
              </a:ext>
            </a:extLst>
          </p:cNvPr>
          <p:cNvSpPr txBox="1">
            <a:spLocks/>
          </p:cNvSpPr>
          <p:nvPr/>
        </p:nvSpPr>
        <p:spPr bwMode="auto">
          <a:xfrm>
            <a:off x="1264069" y="6412888"/>
            <a:ext cx="9663862" cy="153888"/>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indent="0" algn="l" defTabSz="1087313" rtl="0" eaLnBrk="1" fontAlgn="base" hangingPunct="1">
              <a:spcBef>
                <a:spcPct val="0"/>
              </a:spcBef>
              <a:spcAft>
                <a:spcPct val="0"/>
              </a:spcAft>
              <a:buClr>
                <a:schemeClr val="tx2"/>
              </a:buClr>
              <a:defRPr sz="1800" baseline="0">
                <a:solidFill>
                  <a:schemeClr val="tx1"/>
                </a:solidFill>
                <a:latin typeface="+mj-lt"/>
                <a:ea typeface="Arial Unicode MS" pitchFamily="34" charset="-128"/>
                <a:cs typeface="Arial Unicode MS" pitchFamily="34" charset="-128"/>
              </a:defRPr>
            </a:lvl1pPr>
            <a:lvl2pPr marL="235199" indent="-233272" algn="l" defTabSz="1087313" rtl="0" eaLnBrk="1" fontAlgn="base" hangingPunct="1">
              <a:spcBef>
                <a:spcPct val="0"/>
              </a:spcBef>
              <a:spcAft>
                <a:spcPct val="0"/>
              </a:spcAft>
              <a:buClr>
                <a:schemeClr val="tx2"/>
              </a:buClr>
              <a:buSzPct val="125000"/>
              <a:buFont typeface="Arial" charset="0"/>
              <a:buChar char="▪"/>
              <a:defRPr sz="1800" baseline="0">
                <a:solidFill>
                  <a:schemeClr val="tx1"/>
                </a:solidFill>
                <a:latin typeface="+mn-lt"/>
                <a:ea typeface="Arial Unicode MS" pitchFamily="34" charset="-128"/>
                <a:cs typeface="Arial Unicode MS" pitchFamily="34" charset="-128"/>
              </a:defRPr>
            </a:lvl2pPr>
            <a:lvl3pPr marL="555224" indent="-318098" algn="l" defTabSz="1087313" rtl="0" eaLnBrk="1" fontAlgn="base" hangingPunct="1">
              <a:spcBef>
                <a:spcPct val="0"/>
              </a:spcBef>
              <a:spcAft>
                <a:spcPct val="0"/>
              </a:spcAft>
              <a:buClr>
                <a:schemeClr val="tx2"/>
              </a:buClr>
              <a:buSzPct val="120000"/>
              <a:buFont typeface="Arial" charset="0"/>
              <a:buChar char="–"/>
              <a:defRPr sz="1800" baseline="0">
                <a:solidFill>
                  <a:schemeClr val="tx1"/>
                </a:solidFill>
                <a:latin typeface="+mn-lt"/>
                <a:ea typeface="Arial Unicode MS" pitchFamily="34" charset="-128"/>
                <a:cs typeface="Arial Unicode MS" pitchFamily="34" charset="-128"/>
              </a:defRPr>
            </a:lvl3pPr>
            <a:lvl4pPr marL="746082" indent="-188930" algn="l" defTabSz="1087313" rtl="0" eaLnBrk="1" fontAlgn="base" hangingPunct="1">
              <a:spcBef>
                <a:spcPct val="0"/>
              </a:spcBef>
              <a:spcAft>
                <a:spcPct val="0"/>
              </a:spcAft>
              <a:buClr>
                <a:schemeClr val="tx2"/>
              </a:buClr>
              <a:buSzPct val="120000"/>
              <a:buFont typeface="Arial" charset="0"/>
              <a:buChar char="▫"/>
              <a:defRPr sz="1800" baseline="0">
                <a:solidFill>
                  <a:schemeClr val="tx1"/>
                </a:solidFill>
                <a:latin typeface="+mn-lt"/>
                <a:ea typeface="Arial Unicode MS" pitchFamily="34" charset="-128"/>
                <a:cs typeface="Arial Unicode MS" pitchFamily="34" charset="-128"/>
              </a:defRPr>
            </a:lvl4pPr>
            <a:lvl5pPr marL="910567" indent="-158085" algn="l" defTabSz="1087313" rtl="0" eaLnBrk="1" fontAlgn="base" hangingPunct="1">
              <a:spcBef>
                <a:spcPct val="0"/>
              </a:spcBef>
              <a:spcAft>
                <a:spcPct val="0"/>
              </a:spcAft>
              <a:buClr>
                <a:schemeClr val="tx2"/>
              </a:buClr>
              <a:buSzPct val="89000"/>
              <a:buFont typeface="Arial" charset="0"/>
              <a:buChar char="-"/>
              <a:defRPr sz="1800" baseline="0">
                <a:solidFill>
                  <a:schemeClr val="tx1"/>
                </a:solidFill>
                <a:latin typeface="+mn-lt"/>
                <a:ea typeface="Arial Unicode MS" pitchFamily="34" charset="-128"/>
                <a:cs typeface="Arial Unicode MS" pitchFamily="34" charset="-128"/>
              </a:defRPr>
            </a:lvl5pPr>
            <a:lvl6pPr marL="910567" indent="-158085" algn="l" defTabSz="1087313" rtl="0" eaLnBrk="1" fontAlgn="base" hangingPunct="1">
              <a:spcBef>
                <a:spcPct val="0"/>
              </a:spcBef>
              <a:spcAft>
                <a:spcPct val="0"/>
              </a:spcAft>
              <a:buClr>
                <a:schemeClr val="tx2"/>
              </a:buClr>
              <a:buSzPct val="89000"/>
              <a:buFont typeface="Arial" charset="0"/>
              <a:buChar char="-"/>
              <a:defRPr sz="1900" baseline="0">
                <a:solidFill>
                  <a:schemeClr val="tx1"/>
                </a:solidFill>
                <a:latin typeface="+mn-lt"/>
              </a:defRPr>
            </a:lvl6pPr>
            <a:lvl7pPr marL="910567" indent="-158085" algn="l" defTabSz="1087313" rtl="0" eaLnBrk="1" fontAlgn="base" hangingPunct="1">
              <a:spcBef>
                <a:spcPct val="0"/>
              </a:spcBef>
              <a:spcAft>
                <a:spcPct val="0"/>
              </a:spcAft>
              <a:buClr>
                <a:schemeClr val="tx2"/>
              </a:buClr>
              <a:buSzPct val="89000"/>
              <a:buFont typeface="Arial" charset="0"/>
              <a:buChar char="-"/>
              <a:defRPr sz="1900" baseline="0">
                <a:solidFill>
                  <a:schemeClr val="tx1"/>
                </a:solidFill>
                <a:latin typeface="+mn-lt"/>
              </a:defRPr>
            </a:lvl7pPr>
            <a:lvl8pPr marL="910567" indent="-158085" algn="l" defTabSz="1087313" rtl="0" eaLnBrk="1" fontAlgn="base" hangingPunct="1">
              <a:spcBef>
                <a:spcPct val="0"/>
              </a:spcBef>
              <a:spcAft>
                <a:spcPct val="0"/>
              </a:spcAft>
              <a:buClr>
                <a:schemeClr val="tx2"/>
              </a:buClr>
              <a:buSzPct val="89000"/>
              <a:buFont typeface="Arial" charset="0"/>
              <a:buChar char="-"/>
              <a:defRPr sz="1900" baseline="0">
                <a:solidFill>
                  <a:schemeClr val="tx1"/>
                </a:solidFill>
                <a:latin typeface="+mn-lt"/>
              </a:defRPr>
            </a:lvl8pPr>
            <a:lvl9pPr marL="910567" indent="-158085" algn="l" defTabSz="1087313" rtl="0" eaLnBrk="1" fontAlgn="base" hangingPunct="1">
              <a:spcBef>
                <a:spcPct val="0"/>
              </a:spcBef>
              <a:spcAft>
                <a:spcPct val="0"/>
              </a:spcAft>
              <a:buClr>
                <a:schemeClr val="tx2"/>
              </a:buClr>
              <a:buSzPct val="89000"/>
              <a:buFont typeface="Arial" charset="0"/>
              <a:buChar char="-"/>
              <a:defRPr sz="1900" baseline="0">
                <a:solidFill>
                  <a:schemeClr val="tx1"/>
                </a:solidFill>
                <a:latin typeface="+mn-lt"/>
              </a:defRPr>
            </a:lvl9pPr>
          </a:lstStyle>
          <a:p>
            <a:pPr marL="0" marR="0" lvl="0" indent="0" algn="ctr" defTabSz="1087105" rtl="0" eaLnBrk="1" fontAlgn="base" latinLnBrk="0" hangingPunct="1">
              <a:lnSpc>
                <a:spcPct val="100000"/>
              </a:lnSpc>
              <a:spcBef>
                <a:spcPct val="0"/>
              </a:spcBef>
              <a:spcAft>
                <a:spcPct val="0"/>
              </a:spcAft>
              <a:buClr>
                <a:srgbClr val="0072C6"/>
              </a:buClr>
              <a:buSzTx/>
              <a:buFontTx/>
              <a:buNone/>
              <a:tabLst/>
              <a:defRPr/>
            </a:pPr>
            <a:r>
              <a:rPr kumimoji="0" lang="en-US" sz="1000" b="0" i="0" u="none" strike="noStrike" kern="0" cap="none" spc="0" normalizeH="0" baseline="0" noProof="0">
                <a:ln>
                  <a:noFill/>
                </a:ln>
                <a:gradFill>
                  <a:gsLst>
                    <a:gs pos="83000">
                      <a:schemeClr val="bg1">
                        <a:lumMod val="50000"/>
                      </a:schemeClr>
                    </a:gs>
                    <a:gs pos="100000">
                      <a:schemeClr val="bg1">
                        <a:lumMod val="50000"/>
                      </a:schemeClr>
                    </a:gs>
                  </a:gsLst>
                  <a:lin ang="5400000" scaled="1"/>
                </a:gradFill>
                <a:effectLst/>
                <a:uLnTx/>
                <a:uFillTx/>
                <a:latin typeface="+mj-lt"/>
                <a:ea typeface="Arial Unicode MS" pitchFamily="34" charset="-128"/>
                <a:cs typeface="Arial Unicode MS" pitchFamily="34" charset="-128"/>
              </a:rPr>
              <a:t>CONFIDENTIAL — FOR PLANNING PURPOSES ONLY</a:t>
            </a:r>
          </a:p>
        </p:txBody>
      </p:sp>
    </p:spTree>
    <p:extLst>
      <p:ext uri="{BB962C8B-B14F-4D97-AF65-F5344CB8AC3E}">
        <p14:creationId xmlns:p14="http://schemas.microsoft.com/office/powerpoint/2010/main" val="33250735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4" y="1187645"/>
            <a:ext cx="11655078" cy="22665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66903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05" indent="0">
              <a:buFont typeface="Wingdings" panose="05000000000000000000" pitchFamily="2" charset="2"/>
              <a:buNone/>
              <a:defRPr sz="2353" b="0"/>
            </a:lvl2pPr>
            <a:lvl3pPr marL="441883" indent="0">
              <a:buFont typeface="Wingdings" panose="05000000000000000000" pitchFamily="2" charset="2"/>
              <a:buNone/>
              <a:tabLst/>
              <a:defRPr sz="2157" b="0"/>
            </a:lvl3pPr>
            <a:lvl4pPr marL="639485" indent="0">
              <a:buFont typeface="Wingdings" panose="05000000000000000000" pitchFamily="2" charset="2"/>
              <a:buNone/>
              <a:defRPr sz="2157" b="0"/>
            </a:lvl4pPr>
            <a:lvl5pPr marL="837089" indent="0">
              <a:buFont typeface="Wingdings" panose="05000000000000000000" pitchFamily="2" charset="2"/>
              <a:buNone/>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5"/>
            <a:ext cx="5378548" cy="2123658"/>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05"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883"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485"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089"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120" marR="0" lvl="0" indent="-504120" algn="l" defTabSz="914192" rtl="0" eaLnBrk="1" fontAlgn="auto" latinLnBrk="0" hangingPunct="1">
              <a:lnSpc>
                <a:spcPct val="90000"/>
              </a:lnSpc>
              <a:spcBef>
                <a:spcPts val="1200"/>
              </a:spcBef>
              <a:spcAft>
                <a:spcPts val="0"/>
              </a:spcAft>
              <a:buClr>
                <a:schemeClr val="tx1"/>
              </a:buClr>
              <a:buSzPct val="90000"/>
              <a:tabLst/>
            </a:pPr>
            <a:r>
              <a:rPr lang="en-US"/>
              <a:t>Click to edit Master text styles</a:t>
            </a:r>
          </a:p>
          <a:p>
            <a:pPr marL="504120" marR="0" lvl="1" indent="-504120" algn="l" defTabSz="914192" rtl="0" eaLnBrk="1" fontAlgn="auto" latinLnBrk="0" hangingPunct="1">
              <a:lnSpc>
                <a:spcPct val="90000"/>
              </a:lnSpc>
              <a:spcBef>
                <a:spcPts val="1200"/>
              </a:spcBef>
              <a:spcAft>
                <a:spcPts val="0"/>
              </a:spcAft>
              <a:buClr>
                <a:schemeClr val="tx1"/>
              </a:buClr>
              <a:buSzPct val="90000"/>
              <a:tabLst/>
            </a:pPr>
            <a:r>
              <a:rPr lang="en-US"/>
              <a:t>Second level</a:t>
            </a:r>
          </a:p>
          <a:p>
            <a:pPr marL="504120" marR="0" lvl="2" indent="-504120" algn="l" defTabSz="914192" rtl="0" eaLnBrk="1" fontAlgn="auto" latinLnBrk="0" hangingPunct="1">
              <a:lnSpc>
                <a:spcPct val="90000"/>
              </a:lnSpc>
              <a:spcBef>
                <a:spcPts val="1200"/>
              </a:spcBef>
              <a:spcAft>
                <a:spcPts val="0"/>
              </a:spcAft>
              <a:buClr>
                <a:schemeClr val="tx1"/>
              </a:buClr>
              <a:buSzPct val="90000"/>
              <a:tabLst/>
            </a:pPr>
            <a:r>
              <a:rPr lang="en-US"/>
              <a:t>Third level</a:t>
            </a:r>
          </a:p>
          <a:p>
            <a:pPr marL="504120" marR="0" lvl="3" indent="-504120" algn="l" defTabSz="914192" rtl="0" eaLnBrk="1" fontAlgn="auto" latinLnBrk="0" hangingPunct="1">
              <a:lnSpc>
                <a:spcPct val="90000"/>
              </a:lnSpc>
              <a:spcBef>
                <a:spcPts val="1200"/>
              </a:spcBef>
              <a:spcAft>
                <a:spcPts val="0"/>
              </a:spcAft>
              <a:buClr>
                <a:schemeClr val="tx1"/>
              </a:buClr>
              <a:buSzPct val="90000"/>
              <a:tabLst/>
            </a:pPr>
            <a:r>
              <a:rPr lang="en-US"/>
              <a:t>Fourth level</a:t>
            </a:r>
          </a:p>
          <a:p>
            <a:pPr marL="504120" marR="0" lvl="4" indent="-504120" algn="l" defTabSz="914192" rtl="0" eaLnBrk="1" fontAlgn="auto" latinLnBrk="0" hangingPunct="1">
              <a:lnSpc>
                <a:spcPct val="90000"/>
              </a:lnSpc>
              <a:spcBef>
                <a:spcPts val="1200"/>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2238140801"/>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1F42DB1-3225-484B-9646-69EDD0CAECFE}"/>
              </a:ext>
            </a:extLst>
          </p:cNvPr>
          <p:cNvSpPr/>
          <p:nvPr/>
        </p:nvSpPr>
        <p:spPr bwMode="auto">
          <a:xfrm>
            <a:off x="0" y="4970"/>
            <a:ext cx="12190285" cy="6864448"/>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 name="Graphic 3">
            <a:extLst>
              <a:ext uri="{FF2B5EF4-FFF2-40B4-BE49-F238E27FC236}">
                <a16:creationId xmlns:a16="http://schemas.microsoft.com/office/drawing/2014/main" id="{7C9BB789-3BFD-42B0-A11C-8B0953FE6E9E}"/>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r="16311" b="46159"/>
          <a:stretch/>
        </p:blipFill>
        <p:spPr>
          <a:xfrm>
            <a:off x="6601467" y="4853649"/>
            <a:ext cx="5570481" cy="2015769"/>
          </a:xfrm>
          <a:prstGeom prst="rect">
            <a:avLst/>
          </a:prstGeom>
        </p:spPr>
      </p:pic>
      <p:pic>
        <p:nvPicPr>
          <p:cNvPr id="5" name="Graphic 4">
            <a:extLst>
              <a:ext uri="{FF2B5EF4-FFF2-40B4-BE49-F238E27FC236}">
                <a16:creationId xmlns:a16="http://schemas.microsoft.com/office/drawing/2014/main" id="{26123060-7515-417F-86C0-76A9AA862E38}"/>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r="59712" b="46159"/>
          <a:stretch/>
        </p:blipFill>
        <p:spPr>
          <a:xfrm>
            <a:off x="9508632" y="2846181"/>
            <a:ext cx="2681654" cy="2015769"/>
          </a:xfrm>
          <a:prstGeom prst="rect">
            <a:avLst/>
          </a:prstGeom>
        </p:spPr>
      </p:pic>
      <p:pic>
        <p:nvPicPr>
          <p:cNvPr id="6" name="Graphic 5">
            <a:extLst>
              <a:ext uri="{FF2B5EF4-FFF2-40B4-BE49-F238E27FC236}">
                <a16:creationId xmlns:a16="http://schemas.microsoft.com/office/drawing/2014/main" id="{4C5AA9EE-D9BB-4E7F-B306-DE2666F331FB}"/>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r="59902" b="46159"/>
          <a:stretch/>
        </p:blipFill>
        <p:spPr>
          <a:xfrm>
            <a:off x="9521332" y="842569"/>
            <a:ext cx="2668954" cy="2015769"/>
          </a:xfrm>
          <a:prstGeom prst="rect">
            <a:avLst/>
          </a:prstGeom>
        </p:spPr>
      </p:pic>
      <p:sp>
        <p:nvSpPr>
          <p:cNvPr id="7" name="Freeform 13">
            <a:extLst>
              <a:ext uri="{FF2B5EF4-FFF2-40B4-BE49-F238E27FC236}">
                <a16:creationId xmlns:a16="http://schemas.microsoft.com/office/drawing/2014/main" id="{CF645011-85AF-4209-AF89-DDAC0C821A06}"/>
              </a:ext>
            </a:extLst>
          </p:cNvPr>
          <p:cNvSpPr/>
          <p:nvPr/>
        </p:nvSpPr>
        <p:spPr bwMode="auto">
          <a:xfrm>
            <a:off x="7860632" y="16042"/>
            <a:ext cx="4379494" cy="4828674"/>
          </a:xfrm>
          <a:custGeom>
            <a:avLst/>
            <a:gdLst>
              <a:gd name="connsiteX0" fmla="*/ 4331368 w 4379494"/>
              <a:gd name="connsiteY0" fmla="*/ 1604211 h 4828674"/>
              <a:gd name="connsiteX1" fmla="*/ 1796715 w 4379494"/>
              <a:gd name="connsiteY1" fmla="*/ 4219074 h 4828674"/>
              <a:gd name="connsiteX2" fmla="*/ 1604210 w 4379494"/>
              <a:gd name="connsiteY2" fmla="*/ 4700337 h 4828674"/>
              <a:gd name="connsiteX3" fmla="*/ 1556084 w 4379494"/>
              <a:gd name="connsiteY3" fmla="*/ 4828674 h 4828674"/>
              <a:gd name="connsiteX4" fmla="*/ 0 w 4379494"/>
              <a:gd name="connsiteY4" fmla="*/ 4828674 h 4828674"/>
              <a:gd name="connsiteX5" fmla="*/ 0 w 4379494"/>
              <a:gd name="connsiteY5" fmla="*/ 0 h 4828674"/>
              <a:gd name="connsiteX6" fmla="*/ 4379494 w 4379494"/>
              <a:gd name="connsiteY6" fmla="*/ 0 h 4828674"/>
              <a:gd name="connsiteX7" fmla="*/ 4331368 w 4379494"/>
              <a:gd name="connsiteY7" fmla="*/ 1604211 h 4828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79494" h="4828674">
                <a:moveTo>
                  <a:pt x="4331368" y="1604211"/>
                </a:moveTo>
                <a:lnTo>
                  <a:pt x="1796715" y="4219074"/>
                </a:lnTo>
                <a:lnTo>
                  <a:pt x="1604210" y="4700337"/>
                </a:lnTo>
                <a:lnTo>
                  <a:pt x="1556084" y="4828674"/>
                </a:lnTo>
                <a:lnTo>
                  <a:pt x="0" y="4828674"/>
                </a:lnTo>
                <a:lnTo>
                  <a:pt x="0" y="0"/>
                </a:lnTo>
                <a:lnTo>
                  <a:pt x="4379494" y="0"/>
                </a:lnTo>
                <a:lnTo>
                  <a:pt x="4331368" y="1604211"/>
                </a:lnTo>
                <a:close/>
              </a:path>
            </a:pathLst>
          </a:cu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8" name="Graphic 7">
            <a:extLst>
              <a:ext uri="{FF2B5EF4-FFF2-40B4-BE49-F238E27FC236}">
                <a16:creationId xmlns:a16="http://schemas.microsoft.com/office/drawing/2014/main" id="{01A57780-4DE1-4066-9F83-394D9B80A7EC}"/>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632" b="46159"/>
          <a:stretch/>
        </p:blipFill>
        <p:spPr>
          <a:xfrm>
            <a:off x="0" y="4853649"/>
            <a:ext cx="6614167" cy="2015768"/>
          </a:xfrm>
          <a:prstGeom prst="rect">
            <a:avLst/>
          </a:prstGeom>
        </p:spPr>
      </p:pic>
      <p:pic>
        <p:nvPicPr>
          <p:cNvPr id="9" name="Graphic 8">
            <a:extLst>
              <a:ext uri="{FF2B5EF4-FFF2-40B4-BE49-F238E27FC236}">
                <a16:creationId xmlns:a16="http://schemas.microsoft.com/office/drawing/2014/main" id="{FE550D7A-C3E8-4F94-A338-49FF3957674F}"/>
              </a:ext>
            </a:extLst>
          </p:cNvPr>
          <p:cNvPicPr>
            <a:picLocks noChangeAspect="1"/>
          </p:cNvPicPr>
          <p:nvPr/>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34485" t="45404" r="34374" b="35092"/>
          <a:stretch/>
        </p:blipFill>
        <p:spPr>
          <a:xfrm rot="10800000" flipH="1">
            <a:off x="0" y="4919526"/>
            <a:ext cx="4771090" cy="1933504"/>
          </a:xfrm>
          <a:prstGeom prst="rect">
            <a:avLst/>
          </a:prstGeom>
        </p:spPr>
      </p:pic>
      <p:pic>
        <p:nvPicPr>
          <p:cNvPr id="10" name="Graphic 9">
            <a:extLst>
              <a:ext uri="{FF2B5EF4-FFF2-40B4-BE49-F238E27FC236}">
                <a16:creationId xmlns:a16="http://schemas.microsoft.com/office/drawing/2014/main" id="{6179DAC0-A623-4BC1-AC90-8E2901DD02E0}"/>
              </a:ext>
            </a:extLst>
          </p:cNvPr>
          <p:cNvPicPr>
            <a:picLocks noChangeAspect="1"/>
          </p:cNvPicPr>
          <p:nvPr/>
        </p:nvPicPr>
        <p:blipFill rotWithShape="1">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23272" t="35419" r="4468" b="36428"/>
          <a:stretch/>
        </p:blipFill>
        <p:spPr>
          <a:xfrm>
            <a:off x="0" y="2363929"/>
            <a:ext cx="12192001" cy="2641871"/>
          </a:xfrm>
          <a:prstGeom prst="rect">
            <a:avLst/>
          </a:prstGeom>
        </p:spPr>
      </p:pic>
      <p:pic>
        <p:nvPicPr>
          <p:cNvPr id="17" name="logo 1.png" descr="logo 1.png">
            <a:extLst>
              <a:ext uri="{FF2B5EF4-FFF2-40B4-BE49-F238E27FC236}">
                <a16:creationId xmlns:a16="http://schemas.microsoft.com/office/drawing/2014/main" id="{2F4161FC-9D82-45AA-B7E0-0F063EA5B2E4}"/>
              </a:ext>
            </a:extLst>
          </p:cNvPr>
          <p:cNvPicPr>
            <a:picLocks noChangeAspect="1"/>
          </p:cNvPicPr>
          <p:nvPr/>
        </p:nvPicPr>
        <p:blipFill>
          <a:blip r:embed="rId8"/>
          <a:stretch>
            <a:fillRect/>
          </a:stretch>
        </p:blipFill>
        <p:spPr>
          <a:xfrm>
            <a:off x="625492" y="645959"/>
            <a:ext cx="1483570" cy="316296"/>
          </a:xfrm>
          <a:prstGeom prst="rect">
            <a:avLst/>
          </a:prstGeom>
          <a:ln w="12700">
            <a:miter lim="400000"/>
          </a:ln>
        </p:spPr>
      </p:pic>
      <p:sp>
        <p:nvSpPr>
          <p:cNvPr id="20" name="Text Placeholder 18">
            <a:extLst>
              <a:ext uri="{FF2B5EF4-FFF2-40B4-BE49-F238E27FC236}">
                <a16:creationId xmlns:a16="http://schemas.microsoft.com/office/drawing/2014/main" id="{80D5E324-BA4F-4919-B622-311031E22A3A}"/>
              </a:ext>
            </a:extLst>
          </p:cNvPr>
          <p:cNvSpPr>
            <a:spLocks noGrp="1"/>
          </p:cNvSpPr>
          <p:nvPr>
            <p:ph type="body" sz="quarter" idx="10"/>
          </p:nvPr>
        </p:nvSpPr>
        <p:spPr>
          <a:xfrm>
            <a:off x="625475" y="2357438"/>
            <a:ext cx="6423507" cy="1569660"/>
          </a:xfrm>
        </p:spPr>
        <p:txBody>
          <a:bodyPr lIns="0"/>
          <a:lstStyle>
            <a:lvl1pPr marL="0" indent="0">
              <a:buNone/>
              <a:defRPr sz="4800">
                <a:solidFill>
                  <a:schemeClr val="accent5"/>
                </a:solidFill>
                <a:latin typeface="+mj-lt"/>
                <a:cs typeface="Segoe UI" panose="020B0502040204020203" pitchFamily="34" charset="0"/>
              </a:defRPr>
            </a:lvl1pPr>
            <a:lvl2pPr marL="224053" indent="0">
              <a:buNone/>
              <a:defRPr sz="5000">
                <a:solidFill>
                  <a:schemeClr val="bg1"/>
                </a:solidFill>
                <a:latin typeface="Segoe UI" panose="020B0502040204020203" pitchFamily="34" charset="0"/>
                <a:cs typeface="Segoe UI" panose="020B0502040204020203" pitchFamily="34" charset="0"/>
              </a:defRPr>
            </a:lvl2pPr>
            <a:lvl3pPr>
              <a:defRPr sz="5000">
                <a:solidFill>
                  <a:schemeClr val="bg1"/>
                </a:solidFill>
                <a:latin typeface="Segoe UI" panose="020B0502040204020203" pitchFamily="34" charset="0"/>
                <a:cs typeface="Segoe UI" panose="020B0502040204020203" pitchFamily="34" charset="0"/>
              </a:defRPr>
            </a:lvl3pPr>
            <a:lvl4pPr>
              <a:defRPr sz="5000">
                <a:solidFill>
                  <a:schemeClr val="bg1"/>
                </a:solidFill>
                <a:latin typeface="Segoe UI" panose="020B0502040204020203" pitchFamily="34" charset="0"/>
                <a:cs typeface="Segoe UI" panose="020B0502040204020203" pitchFamily="34" charset="0"/>
              </a:defRPr>
            </a:lvl4pPr>
            <a:lvl5pPr>
              <a:defRPr sz="5000">
                <a:solidFill>
                  <a:schemeClr val="bg1"/>
                </a:solidFill>
                <a:latin typeface="Segoe UI" panose="020B0502040204020203" pitchFamily="34" charset="0"/>
                <a:cs typeface="Segoe UI" panose="020B0502040204020203" pitchFamily="34" charset="0"/>
              </a:defRPr>
            </a:lvl5pPr>
          </a:lstStyle>
          <a:p>
            <a:pPr lvl="0"/>
            <a:r>
              <a:rPr lang="en-US"/>
              <a:t>Click to edit Master text styles</a:t>
            </a:r>
          </a:p>
        </p:txBody>
      </p:sp>
      <p:sp>
        <p:nvSpPr>
          <p:cNvPr id="23" name="Text Placeholder 21">
            <a:extLst>
              <a:ext uri="{FF2B5EF4-FFF2-40B4-BE49-F238E27FC236}">
                <a16:creationId xmlns:a16="http://schemas.microsoft.com/office/drawing/2014/main" id="{FBE83940-F345-4D5F-935F-8E438EB0910B}"/>
              </a:ext>
            </a:extLst>
          </p:cNvPr>
          <p:cNvSpPr>
            <a:spLocks noGrp="1"/>
          </p:cNvSpPr>
          <p:nvPr>
            <p:ph type="body" sz="quarter" idx="11" hasCustomPrompt="1"/>
          </p:nvPr>
        </p:nvSpPr>
        <p:spPr>
          <a:xfrm>
            <a:off x="645156" y="4117143"/>
            <a:ext cx="2908272" cy="228717"/>
          </a:xfrm>
        </p:spPr>
        <p:txBody>
          <a:bodyPr lIns="0" tIns="0" rIns="0" bIns="0"/>
          <a:lstStyle>
            <a:lvl1pPr marL="0" marR="0" indent="0" algn="l" defTabSz="914400" rtl="0" eaLnBrk="1" fontAlgn="auto" latinLnBrk="0" hangingPunct="1">
              <a:lnSpc>
                <a:spcPct val="140000"/>
              </a:lnSpc>
              <a:spcBef>
                <a:spcPts val="0"/>
              </a:spcBef>
              <a:spcAft>
                <a:spcPts val="0"/>
              </a:spcAft>
              <a:buClrTx/>
              <a:buSzTx/>
              <a:buFontTx/>
              <a:buNone/>
              <a:tabLst/>
              <a:defRPr sz="1400" cap="all" spc="350">
                <a:solidFill>
                  <a:srgbClr val="50E6FF"/>
                </a:solidFill>
                <a:latin typeface="Segoe UI"/>
                <a:cs typeface="Segoe UI"/>
                <a:sym typeface="Segoe UI"/>
              </a:defRPr>
            </a:lvl1pPr>
          </a:lstStyle>
          <a:p>
            <a:pPr marL="0" marR="0" lvl="0" indent="0" algn="l" defTabSz="914400" rtl="0" eaLnBrk="1" fontAlgn="auto" latinLnBrk="0" hangingPunct="1">
              <a:lnSpc>
                <a:spcPct val="140000"/>
              </a:lnSpc>
              <a:spcBef>
                <a:spcPts val="0"/>
              </a:spcBef>
              <a:spcAft>
                <a:spcPts val="0"/>
              </a:spcAft>
              <a:buClrTx/>
              <a:buSzTx/>
              <a:buFontTx/>
              <a:buNone/>
              <a:tabLst/>
              <a:defRPr sz="1400" cap="all" spc="350">
                <a:solidFill>
                  <a:srgbClr val="50E6FF"/>
                </a:solidFill>
                <a:latin typeface="Segoe UI"/>
                <a:ea typeface="Segoe UI"/>
                <a:cs typeface="Segoe UI"/>
                <a:sym typeface="Segoe UI"/>
              </a:defRPr>
            </a:pPr>
            <a:r>
              <a:rPr kumimoji="0" lang="en-US" sz="1200" b="0" i="0" u="none" strike="noStrike" kern="1200" cap="all" spc="350" normalizeH="0" baseline="0" noProof="0">
                <a:ln>
                  <a:noFill/>
                </a:ln>
                <a:solidFill>
                  <a:srgbClr val="0078D7"/>
                </a:solidFill>
                <a:effectLst/>
                <a:uLnTx/>
                <a:uFillTx/>
                <a:latin typeface="Segoe UI"/>
                <a:cs typeface="Segoe UI"/>
                <a:sym typeface="Segoe UI"/>
              </a:rPr>
              <a:t>LOREM IPSUM</a:t>
            </a:r>
          </a:p>
        </p:txBody>
      </p:sp>
      <p:pic>
        <p:nvPicPr>
          <p:cNvPr id="22" name="Graphic 21">
            <a:extLst>
              <a:ext uri="{FF2B5EF4-FFF2-40B4-BE49-F238E27FC236}">
                <a16:creationId xmlns:a16="http://schemas.microsoft.com/office/drawing/2014/main" id="{F55EF1AF-6D4A-481D-9644-061D58B10A87}"/>
              </a:ext>
            </a:extLst>
          </p:cNvPr>
          <p:cNvPicPr>
            <a:picLocks noChangeAspect="1"/>
          </p:cNvPicPr>
          <p:nvPr/>
        </p:nvPicPr>
        <p:blipFill rotWithShape="1">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l="23354" t="16222" r="57432" b="23454"/>
          <a:stretch/>
        </p:blipFill>
        <p:spPr>
          <a:xfrm>
            <a:off x="9102447" y="581595"/>
            <a:ext cx="3089553" cy="6276405"/>
          </a:xfrm>
          <a:prstGeom prst="rect">
            <a:avLst/>
          </a:prstGeom>
        </p:spPr>
      </p:pic>
      <p:sp>
        <p:nvSpPr>
          <p:cNvPr id="25" name="Oval 24">
            <a:extLst>
              <a:ext uri="{FF2B5EF4-FFF2-40B4-BE49-F238E27FC236}">
                <a16:creationId xmlns:a16="http://schemas.microsoft.com/office/drawing/2014/main" id="{9DD28684-7242-4EC3-9FDE-80C47530FC36}"/>
              </a:ext>
            </a:extLst>
          </p:cNvPr>
          <p:cNvSpPr/>
          <p:nvPr userDrawn="1"/>
        </p:nvSpPr>
        <p:spPr bwMode="auto">
          <a:xfrm>
            <a:off x="10975086" y="2738966"/>
            <a:ext cx="118872" cy="118872"/>
          </a:xfrm>
          <a:prstGeom prst="ellipse">
            <a:avLst/>
          </a:prstGeom>
          <a:solidFill>
            <a:srgbClr val="FFFF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8" name="Oval 27">
            <a:extLst>
              <a:ext uri="{FF2B5EF4-FFF2-40B4-BE49-F238E27FC236}">
                <a16:creationId xmlns:a16="http://schemas.microsoft.com/office/drawing/2014/main" id="{269983A8-8359-4284-9F2E-CB0A4FC4E4DE}"/>
              </a:ext>
            </a:extLst>
          </p:cNvPr>
          <p:cNvSpPr/>
          <p:nvPr userDrawn="1"/>
        </p:nvSpPr>
        <p:spPr bwMode="auto">
          <a:xfrm>
            <a:off x="1900859" y="5295532"/>
            <a:ext cx="118872" cy="118872"/>
          </a:xfrm>
          <a:prstGeom prst="ellipse">
            <a:avLst/>
          </a:prstGeom>
          <a:solidFill>
            <a:srgbClr val="2B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9" name="Oval 28">
            <a:extLst>
              <a:ext uri="{FF2B5EF4-FFF2-40B4-BE49-F238E27FC236}">
                <a16:creationId xmlns:a16="http://schemas.microsoft.com/office/drawing/2014/main" id="{85BC55CE-1F1A-48CC-8472-78CDCB8BC330}"/>
              </a:ext>
            </a:extLst>
          </p:cNvPr>
          <p:cNvSpPr/>
          <p:nvPr userDrawn="1"/>
        </p:nvSpPr>
        <p:spPr bwMode="auto">
          <a:xfrm>
            <a:off x="5793486" y="4761128"/>
            <a:ext cx="118872" cy="118872"/>
          </a:xfrm>
          <a:prstGeom prst="ellipse">
            <a:avLst/>
          </a:prstGeom>
          <a:solidFill>
            <a:schemeClr val="accent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2334207044"/>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7644"/>
            <a:ext cx="5378548" cy="2115402"/>
          </a:xfrm>
        </p:spPr>
        <p:txBody>
          <a:bodyPr wrap="square">
            <a:spAutoFit/>
          </a:bodyPr>
          <a:lstStyle>
            <a:lvl1pPr marL="227165" indent="-227165">
              <a:spcBef>
                <a:spcPts val="1200"/>
              </a:spcBef>
              <a:buClr>
                <a:schemeClr val="tx1"/>
              </a:buClr>
              <a:buFont typeface="Wingdings" panose="05000000000000000000" pitchFamily="2" charset="2"/>
              <a:buChar char=""/>
              <a:defRPr sz="2941" b="0">
                <a:latin typeface="+mn-lt"/>
              </a:defRPr>
            </a:lvl1pPr>
            <a:lvl2pPr marL="418545" indent="-168040">
              <a:buFont typeface="Wingdings" panose="05000000000000000000" pitchFamily="2" charset="2"/>
              <a:buChar char=""/>
              <a:defRPr sz="2353" b="0"/>
            </a:lvl2pPr>
            <a:lvl3pPr marL="627039" indent="-185155">
              <a:buFont typeface="Wingdings" panose="05000000000000000000" pitchFamily="2" charset="2"/>
              <a:buChar char=""/>
              <a:tabLst/>
              <a:defRPr sz="2157" b="0"/>
            </a:lvl3pPr>
            <a:lvl4pPr marL="812194" indent="-172709">
              <a:buFont typeface="Wingdings" panose="05000000000000000000" pitchFamily="2" charset="2"/>
              <a:buChar char=""/>
              <a:defRPr sz="2157" b="0"/>
            </a:lvl4pPr>
            <a:lvl5pPr marL="1003573" indent="-166485">
              <a:buFont typeface="Wingdings" panose="05000000000000000000" pitchFamily="2" charset="2"/>
              <a:buChar char=""/>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5"/>
            <a:ext cx="5378548" cy="2123658"/>
          </a:xfrm>
        </p:spPr>
        <p:txBody>
          <a:bodyPr wrap="square">
            <a:spAutoFit/>
          </a:bodyPr>
          <a:lstStyle>
            <a:lvl1pPr marL="281623" indent="-281623">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585" indent="-336080">
              <a:defRPr lang="en-US" sz="2353" b="0" kern="1200" spc="0" baseline="0" dirty="0">
                <a:gradFill>
                  <a:gsLst>
                    <a:gs pos="1250">
                      <a:schemeClr val="tx1"/>
                    </a:gs>
                    <a:gs pos="100000">
                      <a:schemeClr val="tx1"/>
                    </a:gs>
                  </a:gsLst>
                  <a:lin ang="5400000" scaled="0"/>
                </a:gradFill>
                <a:latin typeface="+mn-lt"/>
                <a:ea typeface="+mn-ea"/>
                <a:cs typeface="+mn-cs"/>
              </a:defRPr>
            </a:lvl2pPr>
            <a:lvl3pPr marL="777963" indent="-336080">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565" indent="-336080">
              <a:defRPr lang="en-US" sz="2157" b="0" kern="1200" spc="0" baseline="0" dirty="0">
                <a:gradFill>
                  <a:gsLst>
                    <a:gs pos="1250">
                      <a:schemeClr val="tx1"/>
                    </a:gs>
                    <a:gs pos="100000">
                      <a:schemeClr val="tx1"/>
                    </a:gs>
                  </a:gsLst>
                  <a:lin ang="5400000" scaled="0"/>
                </a:gradFill>
                <a:latin typeface="+mn-lt"/>
                <a:ea typeface="+mn-ea"/>
                <a:cs typeface="+mn-cs"/>
              </a:defRPr>
            </a:lvl4pPr>
            <a:lvl5pPr marL="1173170" indent="-336080">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165" marR="0" lvl="0" indent="-227165" algn="l" defTabSz="914192"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Click to edit Master text styles</a:t>
            </a:r>
          </a:p>
          <a:p>
            <a:pPr marL="227165" marR="0" lvl="1" indent="-227165" algn="l" defTabSz="914192"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165" marR="0" lvl="2" indent="-227165" algn="l" defTabSz="914192"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165" marR="0" lvl="3" indent="-227165" algn="l" defTabSz="914192"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165" marR="0" lvl="4" indent="-227165" algn="l" defTabSz="914192"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1798194644"/>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1_Title Only without graphic">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p>
        </p:txBody>
      </p:sp>
    </p:spTree>
    <p:extLst>
      <p:ext uri="{BB962C8B-B14F-4D97-AF65-F5344CB8AC3E}">
        <p14:creationId xmlns:p14="http://schemas.microsoft.com/office/powerpoint/2010/main" val="3439695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7_Title Only without graphic">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p>
        </p:txBody>
      </p:sp>
      <p:sp>
        <p:nvSpPr>
          <p:cNvPr id="3" name="Rectangle 2">
            <a:extLst>
              <a:ext uri="{FF2B5EF4-FFF2-40B4-BE49-F238E27FC236}">
                <a16:creationId xmlns:a16="http://schemas.microsoft.com/office/drawing/2014/main" id="{1F38B350-EF28-4765-B8A9-D6085B5E2610}"/>
              </a:ext>
              <a:ext uri="{C183D7F6-B498-43B3-948B-1728B52AA6E4}">
                <adec:decorative xmlns:adec="http://schemas.microsoft.com/office/drawing/2017/decorative" val="1"/>
              </a:ext>
            </a:extLst>
          </p:cNvPr>
          <p:cNvSpPr/>
          <p:nvPr userDrawn="1"/>
        </p:nvSpPr>
        <p:spPr bwMode="auto">
          <a:xfrm>
            <a:off x="763919" y="1189177"/>
            <a:ext cx="10701201" cy="733581"/>
          </a:xfrm>
          <a:prstGeom prst="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472" fontAlgn="base">
              <a:spcBef>
                <a:spcPct val="0"/>
              </a:spcBef>
              <a:spcAft>
                <a:spcPct val="0"/>
              </a:spcAft>
            </a:pPr>
            <a:endParaRPr lang="en-US">
              <a:solidFill>
                <a:schemeClr val="tx1"/>
              </a:solidFill>
              <a:ea typeface="Segoe UI" pitchFamily="34" charset="0"/>
              <a:cs typeface="Segoe UI" pitchFamily="34" charset="0"/>
            </a:endParaRPr>
          </a:p>
        </p:txBody>
      </p:sp>
      <p:sp>
        <p:nvSpPr>
          <p:cNvPr id="4" name="Rectangle 3">
            <a:extLst>
              <a:ext uri="{FF2B5EF4-FFF2-40B4-BE49-F238E27FC236}">
                <a16:creationId xmlns:a16="http://schemas.microsoft.com/office/drawing/2014/main" id="{4C59B4BA-FDA1-48DC-88A3-7101CA864127}"/>
              </a:ext>
              <a:ext uri="{C183D7F6-B498-43B3-948B-1728B52AA6E4}">
                <adec:decorative xmlns:adec="http://schemas.microsoft.com/office/drawing/2017/decorative" val="1"/>
              </a:ext>
            </a:extLst>
          </p:cNvPr>
          <p:cNvSpPr/>
          <p:nvPr userDrawn="1"/>
        </p:nvSpPr>
        <p:spPr bwMode="auto">
          <a:xfrm>
            <a:off x="763918" y="1923356"/>
            <a:ext cx="10703895" cy="477698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472" fontAlgn="base">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cxnSp>
        <p:nvCxnSpPr>
          <p:cNvPr id="5" name="Straight Connector 4">
            <a:extLst>
              <a:ext uri="{FF2B5EF4-FFF2-40B4-BE49-F238E27FC236}">
                <a16:creationId xmlns:a16="http://schemas.microsoft.com/office/drawing/2014/main" id="{7925A57A-4810-4E6F-B140-098761EECCAD}"/>
              </a:ext>
              <a:ext uri="{C183D7F6-B498-43B3-948B-1728B52AA6E4}">
                <adec:decorative xmlns:adec="http://schemas.microsoft.com/office/drawing/2017/decorative" val="1"/>
              </a:ext>
            </a:extLst>
          </p:cNvPr>
          <p:cNvCxnSpPr>
            <a:cxnSpLocks/>
          </p:cNvCxnSpPr>
          <p:nvPr userDrawn="1"/>
        </p:nvCxnSpPr>
        <p:spPr>
          <a:xfrm flipH="1">
            <a:off x="813223" y="2573807"/>
            <a:ext cx="10565554" cy="0"/>
          </a:xfrm>
          <a:prstGeom prst="line">
            <a:avLst/>
          </a:prstGeom>
          <a:ln w="6350" cap="rnd">
            <a:solidFill>
              <a:schemeClr val="bg1">
                <a:lumMod val="65000"/>
              </a:schemeClr>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127FD972-67F6-4A2B-92C9-A7D9756323AD}"/>
              </a:ext>
              <a:ext uri="{C183D7F6-B498-43B3-948B-1728B52AA6E4}">
                <adec:decorative xmlns:adec="http://schemas.microsoft.com/office/drawing/2017/decorative" val="1"/>
              </a:ext>
            </a:extLst>
          </p:cNvPr>
          <p:cNvCxnSpPr>
            <a:cxnSpLocks/>
          </p:cNvCxnSpPr>
          <p:nvPr userDrawn="1"/>
        </p:nvCxnSpPr>
        <p:spPr>
          <a:xfrm flipH="1">
            <a:off x="813223" y="3235142"/>
            <a:ext cx="10565554" cy="0"/>
          </a:xfrm>
          <a:prstGeom prst="line">
            <a:avLst/>
          </a:prstGeom>
          <a:ln w="6350" cap="rnd">
            <a:solidFill>
              <a:schemeClr val="bg1">
                <a:lumMod val="65000"/>
              </a:schemeClr>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5CEF876-FA77-4B33-971F-1545D244E805}"/>
              </a:ext>
              <a:ext uri="{C183D7F6-B498-43B3-948B-1728B52AA6E4}">
                <adec:decorative xmlns:adec="http://schemas.microsoft.com/office/drawing/2017/decorative" val="1"/>
              </a:ext>
            </a:extLst>
          </p:cNvPr>
          <p:cNvCxnSpPr>
            <a:cxnSpLocks/>
          </p:cNvCxnSpPr>
          <p:nvPr userDrawn="1"/>
        </p:nvCxnSpPr>
        <p:spPr>
          <a:xfrm flipH="1">
            <a:off x="813223" y="3915297"/>
            <a:ext cx="10565554" cy="0"/>
          </a:xfrm>
          <a:prstGeom prst="line">
            <a:avLst/>
          </a:prstGeom>
          <a:ln w="6350" cap="rnd">
            <a:solidFill>
              <a:schemeClr val="bg1">
                <a:lumMod val="65000"/>
              </a:schemeClr>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B1BC6051-BB3C-4A89-8AEA-B65BCEC52766}"/>
              </a:ext>
              <a:ext uri="{C183D7F6-B498-43B3-948B-1728B52AA6E4}">
                <adec:decorative xmlns:adec="http://schemas.microsoft.com/office/drawing/2017/decorative" val="1"/>
              </a:ext>
            </a:extLst>
          </p:cNvPr>
          <p:cNvCxnSpPr>
            <a:cxnSpLocks/>
          </p:cNvCxnSpPr>
          <p:nvPr userDrawn="1"/>
        </p:nvCxnSpPr>
        <p:spPr>
          <a:xfrm flipH="1">
            <a:off x="813223" y="4576633"/>
            <a:ext cx="10565554" cy="0"/>
          </a:xfrm>
          <a:prstGeom prst="line">
            <a:avLst/>
          </a:prstGeom>
          <a:ln w="6350" cap="rnd">
            <a:solidFill>
              <a:schemeClr val="bg1">
                <a:lumMod val="65000"/>
              </a:schemeClr>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4FB9C1E4-BBBF-4973-A1FA-8A2F05C0FD5E}"/>
              </a:ext>
              <a:ext uri="{C183D7F6-B498-43B3-948B-1728B52AA6E4}">
                <adec:decorative xmlns:adec="http://schemas.microsoft.com/office/drawing/2017/decorative" val="1"/>
              </a:ext>
            </a:extLst>
          </p:cNvPr>
          <p:cNvCxnSpPr>
            <a:cxnSpLocks/>
          </p:cNvCxnSpPr>
          <p:nvPr userDrawn="1"/>
        </p:nvCxnSpPr>
        <p:spPr>
          <a:xfrm flipH="1">
            <a:off x="813223" y="5273293"/>
            <a:ext cx="10565554" cy="0"/>
          </a:xfrm>
          <a:prstGeom prst="line">
            <a:avLst/>
          </a:prstGeom>
          <a:ln w="6350" cap="rnd">
            <a:solidFill>
              <a:schemeClr val="bg1">
                <a:lumMod val="65000"/>
              </a:schemeClr>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D85B2CC-F3E9-4630-907F-AD9B45C7A831}"/>
              </a:ext>
              <a:ext uri="{C183D7F6-B498-43B3-948B-1728B52AA6E4}">
                <adec:decorative xmlns:adec="http://schemas.microsoft.com/office/drawing/2017/decorative" val="1"/>
              </a:ext>
            </a:extLst>
          </p:cNvPr>
          <p:cNvCxnSpPr>
            <a:cxnSpLocks/>
          </p:cNvCxnSpPr>
          <p:nvPr userDrawn="1"/>
        </p:nvCxnSpPr>
        <p:spPr>
          <a:xfrm flipH="1">
            <a:off x="813223" y="5968036"/>
            <a:ext cx="10565554" cy="0"/>
          </a:xfrm>
          <a:prstGeom prst="line">
            <a:avLst/>
          </a:prstGeom>
          <a:ln w="6350" cap="rnd">
            <a:solidFill>
              <a:schemeClr val="bg1">
                <a:lumMod val="65000"/>
              </a:schemeClr>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41015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6_Title Only without graphic">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p>
        </p:txBody>
      </p:sp>
      <p:grpSp>
        <p:nvGrpSpPr>
          <p:cNvPr id="14" name="Group 13">
            <a:extLst>
              <a:ext uri="{FF2B5EF4-FFF2-40B4-BE49-F238E27FC236}">
                <a16:creationId xmlns:a16="http://schemas.microsoft.com/office/drawing/2014/main" id="{75B53ED9-8CB3-4E54-9E63-831FDB0DC2F1}"/>
              </a:ext>
            </a:extLst>
          </p:cNvPr>
          <p:cNvGrpSpPr/>
          <p:nvPr userDrawn="1"/>
        </p:nvGrpSpPr>
        <p:grpSpPr>
          <a:xfrm>
            <a:off x="3992167" y="1936133"/>
            <a:ext cx="7416477" cy="2310047"/>
            <a:chOff x="3992167" y="1431636"/>
            <a:chExt cx="7416477" cy="2884018"/>
          </a:xfrm>
        </p:grpSpPr>
        <p:sp>
          <p:nvSpPr>
            <p:cNvPr id="3" name="TextBox 2">
              <a:extLst>
                <a:ext uri="{FF2B5EF4-FFF2-40B4-BE49-F238E27FC236}">
                  <a16:creationId xmlns:a16="http://schemas.microsoft.com/office/drawing/2014/main" id="{9B9798A4-A615-4082-BB98-17F477719298}"/>
                </a:ext>
                <a:ext uri="{C183D7F6-B498-43B3-948B-1728B52AA6E4}">
                  <adec:decorative xmlns:adec="http://schemas.microsoft.com/office/drawing/2017/decorative" val="1"/>
                </a:ext>
              </a:extLst>
            </p:cNvPr>
            <p:cNvSpPr txBox="1"/>
            <p:nvPr userDrawn="1"/>
          </p:nvSpPr>
          <p:spPr>
            <a:xfrm>
              <a:off x="3992167" y="1431636"/>
              <a:ext cx="2823428" cy="826448"/>
            </a:xfrm>
            <a:prstGeom prst="roundRect">
              <a:avLst>
                <a:gd name="adj" fmla="val 5485"/>
              </a:avLst>
            </a:prstGeom>
            <a:solidFill>
              <a:schemeClr val="bg1"/>
            </a:solidFill>
            <a:ln>
              <a:noFill/>
            </a:ln>
          </p:spPr>
          <p:txBody>
            <a:bodyPr wrap="square" lIns="914400" tIns="45720" rIns="45720" bIns="45720" rtlCol="0" anchor="ctr">
              <a:noAutofit/>
            </a:bodyPr>
            <a:lstStyle/>
            <a:p>
              <a:pPr lvl="0">
                <a:spcAft>
                  <a:spcPts val="600"/>
                </a:spcAft>
              </a:pPr>
              <a:endParaRPr lang="en-US" sz="1200">
                <a:latin typeface="Segoe UI Semibold"/>
              </a:endParaRPr>
            </a:p>
          </p:txBody>
        </p:sp>
        <p:sp>
          <p:nvSpPr>
            <p:cNvPr id="4" name="TextBox 3">
              <a:extLst>
                <a:ext uri="{FF2B5EF4-FFF2-40B4-BE49-F238E27FC236}">
                  <a16:creationId xmlns:a16="http://schemas.microsoft.com/office/drawing/2014/main" id="{E9EF8500-749D-425D-8587-D7CB2D6A1F25}"/>
                </a:ext>
                <a:ext uri="{C183D7F6-B498-43B3-948B-1728B52AA6E4}">
                  <adec:decorative xmlns:adec="http://schemas.microsoft.com/office/drawing/2017/decorative" val="1"/>
                </a:ext>
              </a:extLst>
            </p:cNvPr>
            <p:cNvSpPr txBox="1"/>
            <p:nvPr userDrawn="1"/>
          </p:nvSpPr>
          <p:spPr>
            <a:xfrm>
              <a:off x="3992167" y="2453599"/>
              <a:ext cx="2823428" cy="826448"/>
            </a:xfrm>
            <a:prstGeom prst="roundRect">
              <a:avLst>
                <a:gd name="adj" fmla="val 5485"/>
              </a:avLst>
            </a:prstGeom>
            <a:solidFill>
              <a:schemeClr val="bg1"/>
            </a:solidFill>
            <a:ln>
              <a:noFill/>
            </a:ln>
          </p:spPr>
          <p:txBody>
            <a:bodyPr wrap="square" lIns="914400" tIns="45720" rIns="45720" bIns="45720" rtlCol="0" anchor="ctr">
              <a:noAutofit/>
            </a:bodyPr>
            <a:lstStyle/>
            <a:p>
              <a:pPr lvl="0">
                <a:spcAft>
                  <a:spcPts val="600"/>
                </a:spcAft>
              </a:pPr>
              <a:endParaRPr lang="en-US" sz="1200">
                <a:latin typeface="Segoe UI Semibold"/>
              </a:endParaRPr>
            </a:p>
          </p:txBody>
        </p:sp>
        <p:sp>
          <p:nvSpPr>
            <p:cNvPr id="5" name="TextBox 4">
              <a:extLst>
                <a:ext uri="{FF2B5EF4-FFF2-40B4-BE49-F238E27FC236}">
                  <a16:creationId xmlns:a16="http://schemas.microsoft.com/office/drawing/2014/main" id="{F915563C-4EB0-450C-8EBA-B0B7567D9201}"/>
                </a:ext>
                <a:ext uri="{C183D7F6-B498-43B3-948B-1728B52AA6E4}">
                  <adec:decorative xmlns:adec="http://schemas.microsoft.com/office/drawing/2017/decorative" val="1"/>
                </a:ext>
              </a:extLst>
            </p:cNvPr>
            <p:cNvSpPr txBox="1"/>
            <p:nvPr userDrawn="1"/>
          </p:nvSpPr>
          <p:spPr>
            <a:xfrm>
              <a:off x="3992167" y="3489206"/>
              <a:ext cx="2823428" cy="826448"/>
            </a:xfrm>
            <a:prstGeom prst="roundRect">
              <a:avLst>
                <a:gd name="adj" fmla="val 5485"/>
              </a:avLst>
            </a:prstGeom>
            <a:solidFill>
              <a:schemeClr val="bg1"/>
            </a:solidFill>
            <a:ln>
              <a:noFill/>
            </a:ln>
          </p:spPr>
          <p:txBody>
            <a:bodyPr wrap="square" lIns="914400" tIns="45720" rIns="45720" bIns="45720" rtlCol="0" anchor="ctr">
              <a:noAutofit/>
            </a:bodyPr>
            <a:lstStyle/>
            <a:p>
              <a:pPr lvl="0">
                <a:spcAft>
                  <a:spcPts val="600"/>
                </a:spcAft>
              </a:pPr>
              <a:endParaRPr lang="en-US" sz="1200">
                <a:latin typeface="Segoe UI Semibold"/>
              </a:endParaRPr>
            </a:p>
          </p:txBody>
        </p:sp>
        <p:cxnSp>
          <p:nvCxnSpPr>
            <p:cNvPr id="6" name="Straight Connector 5">
              <a:extLst>
                <a:ext uri="{FF2B5EF4-FFF2-40B4-BE49-F238E27FC236}">
                  <a16:creationId xmlns:a16="http://schemas.microsoft.com/office/drawing/2014/main" id="{17A14067-7142-4D72-BF3D-7F514A1AC581}"/>
                </a:ext>
                <a:ext uri="{C183D7F6-B498-43B3-948B-1728B52AA6E4}">
                  <adec:decorative xmlns:adec="http://schemas.microsoft.com/office/drawing/2017/decorative" val="1"/>
                </a:ext>
              </a:extLst>
            </p:cNvPr>
            <p:cNvCxnSpPr>
              <a:cxnSpLocks/>
            </p:cNvCxnSpPr>
            <p:nvPr userDrawn="1"/>
          </p:nvCxnSpPr>
          <p:spPr>
            <a:xfrm flipH="1">
              <a:off x="3992169" y="2258084"/>
              <a:ext cx="7406640" cy="0"/>
            </a:xfrm>
            <a:prstGeom prst="line">
              <a:avLst/>
            </a:prstGeom>
            <a:ln w="6350" cap="rnd">
              <a:solidFill>
                <a:schemeClr val="bg1">
                  <a:lumMod val="65000"/>
                </a:schemeClr>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B6E3BC80-50F1-4F19-8114-FE5BBBA27B66}"/>
                </a:ext>
                <a:ext uri="{C183D7F6-B498-43B3-948B-1728B52AA6E4}">
                  <adec:decorative xmlns:adec="http://schemas.microsoft.com/office/drawing/2017/decorative" val="1"/>
                </a:ext>
              </a:extLst>
            </p:cNvPr>
            <p:cNvCxnSpPr>
              <a:cxnSpLocks/>
            </p:cNvCxnSpPr>
            <p:nvPr userDrawn="1"/>
          </p:nvCxnSpPr>
          <p:spPr>
            <a:xfrm flipH="1">
              <a:off x="4002004" y="3280047"/>
              <a:ext cx="7406640" cy="0"/>
            </a:xfrm>
            <a:prstGeom prst="line">
              <a:avLst/>
            </a:prstGeom>
            <a:ln w="6350" cap="rnd">
              <a:solidFill>
                <a:schemeClr val="bg1">
                  <a:lumMod val="65000"/>
                </a:schemeClr>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C3F36B1D-915C-4CED-9C1B-07D55440E97D}"/>
                </a:ext>
                <a:ext uri="{C183D7F6-B498-43B3-948B-1728B52AA6E4}">
                  <adec:decorative xmlns:adec="http://schemas.microsoft.com/office/drawing/2017/decorative" val="1"/>
                </a:ext>
              </a:extLst>
            </p:cNvPr>
            <p:cNvCxnSpPr>
              <a:cxnSpLocks/>
            </p:cNvCxnSpPr>
            <p:nvPr userDrawn="1"/>
          </p:nvCxnSpPr>
          <p:spPr>
            <a:xfrm flipV="1">
              <a:off x="4717875" y="1536713"/>
              <a:ext cx="0" cy="601489"/>
            </a:xfrm>
            <a:prstGeom prst="line">
              <a:avLst/>
            </a:prstGeom>
            <a:ln w="6350" cap="rnd">
              <a:solidFill>
                <a:schemeClr val="accent1"/>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29C6023F-B8B2-4A14-A108-0386ADDC83A8}"/>
                </a:ext>
                <a:ext uri="{C183D7F6-B498-43B3-948B-1728B52AA6E4}">
                  <adec:decorative xmlns:adec="http://schemas.microsoft.com/office/drawing/2017/decorative" val="1"/>
                </a:ext>
              </a:extLst>
            </p:cNvPr>
            <p:cNvCxnSpPr>
              <a:cxnSpLocks/>
            </p:cNvCxnSpPr>
            <p:nvPr userDrawn="1"/>
          </p:nvCxnSpPr>
          <p:spPr>
            <a:xfrm flipV="1">
              <a:off x="4717875" y="2597633"/>
              <a:ext cx="0" cy="601489"/>
            </a:xfrm>
            <a:prstGeom prst="line">
              <a:avLst/>
            </a:prstGeom>
            <a:ln w="6350" cap="rnd">
              <a:solidFill>
                <a:schemeClr val="accent1"/>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9CC0B91F-5C71-4E68-978A-C5E7D729E8E4}"/>
                </a:ext>
                <a:ext uri="{C183D7F6-B498-43B3-948B-1728B52AA6E4}">
                  <adec:decorative xmlns:adec="http://schemas.microsoft.com/office/drawing/2017/decorative" val="1"/>
                </a:ext>
              </a:extLst>
            </p:cNvPr>
            <p:cNvCxnSpPr>
              <a:cxnSpLocks/>
            </p:cNvCxnSpPr>
            <p:nvPr userDrawn="1"/>
          </p:nvCxnSpPr>
          <p:spPr>
            <a:xfrm flipV="1">
              <a:off x="4717875" y="3608061"/>
              <a:ext cx="0" cy="601489"/>
            </a:xfrm>
            <a:prstGeom prst="line">
              <a:avLst/>
            </a:prstGeom>
            <a:ln w="6350" cap="rnd">
              <a:solidFill>
                <a:schemeClr val="accent1"/>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868815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5_Title Only without graphic">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p>
        </p:txBody>
      </p:sp>
      <p:sp>
        <p:nvSpPr>
          <p:cNvPr id="3" name="Freeform: Shape 2">
            <a:extLst>
              <a:ext uri="{FF2B5EF4-FFF2-40B4-BE49-F238E27FC236}">
                <a16:creationId xmlns:a16="http://schemas.microsoft.com/office/drawing/2014/main" id="{B61E5337-916A-4F37-B330-F01D59E5EC3C}"/>
              </a:ext>
              <a:ext uri="{C183D7F6-B498-43B3-948B-1728B52AA6E4}">
                <adec:decorative xmlns:adec="http://schemas.microsoft.com/office/drawing/2017/decorative" val="1"/>
              </a:ext>
            </a:extLst>
          </p:cNvPr>
          <p:cNvSpPr/>
          <p:nvPr userDrawn="1"/>
        </p:nvSpPr>
        <p:spPr bwMode="auto">
          <a:xfrm>
            <a:off x="452545" y="1655953"/>
            <a:ext cx="3224516" cy="3964343"/>
          </a:xfrm>
          <a:custGeom>
            <a:avLst/>
            <a:gdLst>
              <a:gd name="connsiteX0" fmla="*/ 4655 w 3224516"/>
              <a:gd name="connsiteY0" fmla="*/ 0 h 3964343"/>
              <a:gd name="connsiteX1" fmla="*/ 3224516 w 3224516"/>
              <a:gd name="connsiteY1" fmla="*/ 0 h 3964343"/>
              <a:gd name="connsiteX2" fmla="*/ 3224516 w 3224516"/>
              <a:gd name="connsiteY2" fmla="*/ 3964343 h 3964343"/>
              <a:gd name="connsiteX3" fmla="*/ 567059 w 3224516"/>
              <a:gd name="connsiteY3" fmla="*/ 3959246 h 3964343"/>
              <a:gd name="connsiteX4" fmla="*/ 0 w 3224516"/>
              <a:gd name="connsiteY4" fmla="*/ 3408933 h 39643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24516" h="3964343">
                <a:moveTo>
                  <a:pt x="4655" y="0"/>
                </a:moveTo>
                <a:lnTo>
                  <a:pt x="3224516" y="0"/>
                </a:lnTo>
                <a:lnTo>
                  <a:pt x="3224516" y="3964343"/>
                </a:lnTo>
                <a:lnTo>
                  <a:pt x="567059" y="3959246"/>
                </a:lnTo>
                <a:lnTo>
                  <a:pt x="0" y="3408933"/>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285750" indent="-285750">
              <a:buFont typeface="Arial" panose="020B0604020202020204" pitchFamily="34" charset="0"/>
              <a:buChar char="•"/>
            </a:pPr>
            <a:endParaRPr lang="en-US" sz="1400">
              <a:solidFill>
                <a:schemeClr val="tx1"/>
              </a:solidFill>
            </a:endParaRPr>
          </a:p>
        </p:txBody>
      </p:sp>
      <p:sp>
        <p:nvSpPr>
          <p:cNvPr id="4" name="Rectangle 3">
            <a:extLst>
              <a:ext uri="{FF2B5EF4-FFF2-40B4-BE49-F238E27FC236}">
                <a16:creationId xmlns:a16="http://schemas.microsoft.com/office/drawing/2014/main" id="{84D16DE4-969C-4C6C-A4DC-EE134145BF52}"/>
              </a:ext>
              <a:ext uri="{C183D7F6-B498-43B3-948B-1728B52AA6E4}">
                <adec:decorative xmlns:adec="http://schemas.microsoft.com/office/drawing/2017/decorative" val="1"/>
              </a:ext>
            </a:extLst>
          </p:cNvPr>
          <p:cNvSpPr/>
          <p:nvPr userDrawn="1"/>
        </p:nvSpPr>
        <p:spPr bwMode="auto">
          <a:xfrm>
            <a:off x="3803514" y="2684921"/>
            <a:ext cx="2559460" cy="205193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285750" indent="-285750">
              <a:buFont typeface="Arial" panose="020B0604020202020204" pitchFamily="34" charset="0"/>
              <a:buChar char="•"/>
            </a:pPr>
            <a:endParaRPr lang="en-US" sz="1400">
              <a:solidFill>
                <a:schemeClr val="tx1"/>
              </a:solidFill>
            </a:endParaRPr>
          </a:p>
        </p:txBody>
      </p:sp>
      <p:sp>
        <p:nvSpPr>
          <p:cNvPr id="5" name="Rectangle 4">
            <a:extLst>
              <a:ext uri="{FF2B5EF4-FFF2-40B4-BE49-F238E27FC236}">
                <a16:creationId xmlns:a16="http://schemas.microsoft.com/office/drawing/2014/main" id="{F6A4DA75-8286-4321-A5DB-B9056CE063DD}"/>
              </a:ext>
              <a:ext uri="{C183D7F6-B498-43B3-948B-1728B52AA6E4}">
                <adec:decorative xmlns:adec="http://schemas.microsoft.com/office/drawing/2017/decorative" val="1"/>
              </a:ext>
            </a:extLst>
          </p:cNvPr>
          <p:cNvSpPr/>
          <p:nvPr userDrawn="1"/>
        </p:nvSpPr>
        <p:spPr bwMode="auto">
          <a:xfrm>
            <a:off x="6522437" y="2684921"/>
            <a:ext cx="2559460" cy="205193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285750" indent="-285750">
              <a:buFont typeface="Arial" panose="020B0604020202020204" pitchFamily="34" charset="0"/>
              <a:buChar char="•"/>
            </a:pPr>
            <a:endParaRPr lang="en-US" sz="1400">
              <a:solidFill>
                <a:schemeClr val="tx1"/>
              </a:solidFill>
            </a:endParaRPr>
          </a:p>
        </p:txBody>
      </p:sp>
      <p:sp>
        <p:nvSpPr>
          <p:cNvPr id="6" name="Rectangle 5">
            <a:extLst>
              <a:ext uri="{FF2B5EF4-FFF2-40B4-BE49-F238E27FC236}">
                <a16:creationId xmlns:a16="http://schemas.microsoft.com/office/drawing/2014/main" id="{19EAA201-71EC-4FF1-AC8D-C0702C5E1AAF}"/>
              </a:ext>
              <a:ext uri="{C183D7F6-B498-43B3-948B-1728B52AA6E4}">
                <adec:decorative xmlns:adec="http://schemas.microsoft.com/office/drawing/2017/decorative" val="1"/>
              </a:ext>
            </a:extLst>
          </p:cNvPr>
          <p:cNvSpPr/>
          <p:nvPr userDrawn="1"/>
        </p:nvSpPr>
        <p:spPr bwMode="auto">
          <a:xfrm>
            <a:off x="9175340" y="2684921"/>
            <a:ext cx="2559460" cy="205193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285750" indent="-285750">
              <a:buFont typeface="Arial" panose="020B0604020202020204" pitchFamily="34" charset="0"/>
              <a:buChar char="•"/>
            </a:pPr>
            <a:endParaRPr lang="en-US" sz="1400">
              <a:solidFill>
                <a:schemeClr val="tx1"/>
              </a:solidFill>
            </a:endParaRPr>
          </a:p>
        </p:txBody>
      </p:sp>
    </p:spTree>
    <p:extLst>
      <p:ext uri="{BB962C8B-B14F-4D97-AF65-F5344CB8AC3E}">
        <p14:creationId xmlns:p14="http://schemas.microsoft.com/office/powerpoint/2010/main" val="437442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3_Title Only without graphic">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p>
        </p:txBody>
      </p:sp>
    </p:spTree>
    <p:extLst>
      <p:ext uri="{BB962C8B-B14F-4D97-AF65-F5344CB8AC3E}">
        <p14:creationId xmlns:p14="http://schemas.microsoft.com/office/powerpoint/2010/main" val="18286478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4_Title Only without graphic">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p>
        </p:txBody>
      </p:sp>
      <p:sp>
        <p:nvSpPr>
          <p:cNvPr id="3" name="Rectangle 2">
            <a:extLst>
              <a:ext uri="{FF2B5EF4-FFF2-40B4-BE49-F238E27FC236}">
                <a16:creationId xmlns:a16="http://schemas.microsoft.com/office/drawing/2014/main" id="{9DA3C90E-4739-414A-9152-E7202DDA4D77}"/>
              </a:ext>
              <a:ext uri="{C183D7F6-B498-43B3-948B-1728B52AA6E4}">
                <adec:decorative xmlns:adec="http://schemas.microsoft.com/office/drawing/2017/decorative" val="1"/>
              </a:ext>
            </a:extLst>
          </p:cNvPr>
          <p:cNvSpPr/>
          <p:nvPr userDrawn="1"/>
        </p:nvSpPr>
        <p:spPr bwMode="auto">
          <a:xfrm>
            <a:off x="2303523" y="1451498"/>
            <a:ext cx="9431281" cy="91636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400">
              <a:solidFill>
                <a:schemeClr val="tx1"/>
              </a:solidFill>
              <a:ea typeface="Segoe UI" pitchFamily="34" charset="0"/>
              <a:cs typeface="Segoe UI" pitchFamily="34" charset="0"/>
            </a:endParaRPr>
          </a:p>
        </p:txBody>
      </p:sp>
      <p:sp>
        <p:nvSpPr>
          <p:cNvPr id="4" name="Rectangle: Top Corners Rounded 3">
            <a:extLst>
              <a:ext uri="{FF2B5EF4-FFF2-40B4-BE49-F238E27FC236}">
                <a16:creationId xmlns:a16="http://schemas.microsoft.com/office/drawing/2014/main" id="{89CD5FF5-D4CB-4505-888A-C9AEC1AB7143}"/>
              </a:ext>
              <a:ext uri="{C183D7F6-B498-43B3-948B-1728B52AA6E4}">
                <adec:decorative xmlns:adec="http://schemas.microsoft.com/office/drawing/2017/decorative" val="1"/>
              </a:ext>
            </a:extLst>
          </p:cNvPr>
          <p:cNvSpPr/>
          <p:nvPr userDrawn="1"/>
        </p:nvSpPr>
        <p:spPr bwMode="auto">
          <a:xfrm rot="16200000">
            <a:off x="5653834" y="-2784754"/>
            <a:ext cx="899664" cy="11277219"/>
          </a:xfrm>
          <a:prstGeom prst="round2SameRect">
            <a:avLst>
              <a:gd name="adj1" fmla="val 2234"/>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82880" rIns="3566160" bIns="91440" numCol="1" spcCol="0" rtlCol="0" fromWordArt="0" anchor="t" anchorCtr="0" forceAA="0" compatLnSpc="1">
            <a:prstTxWarp prst="textNoShape">
              <a:avLst/>
            </a:prstTxWarp>
            <a:noAutofit/>
          </a:bodyPr>
          <a:lstStyle/>
          <a:p>
            <a:pPr algn="ctr" defTabSz="932114" fontAlgn="base">
              <a:spcBef>
                <a:spcPct val="0"/>
              </a:spcBef>
            </a:pPr>
            <a:endParaRPr lang="en-US">
              <a:solidFill>
                <a:schemeClr val="accent1"/>
              </a:solidFill>
              <a:latin typeface="+mj-lt"/>
              <a:cs typeface="Segoe UI" pitchFamily="34" charset="0"/>
            </a:endParaRPr>
          </a:p>
        </p:txBody>
      </p:sp>
      <p:sp>
        <p:nvSpPr>
          <p:cNvPr id="5" name="Rectangle 4">
            <a:extLst>
              <a:ext uri="{FF2B5EF4-FFF2-40B4-BE49-F238E27FC236}">
                <a16:creationId xmlns:a16="http://schemas.microsoft.com/office/drawing/2014/main" id="{E069C0EF-0138-4E8A-992D-4D02B69B2262}"/>
              </a:ext>
              <a:ext uri="{C183D7F6-B498-43B3-948B-1728B52AA6E4}">
                <adec:decorative xmlns:adec="http://schemas.microsoft.com/office/drawing/2017/decorative" val="1"/>
              </a:ext>
            </a:extLst>
          </p:cNvPr>
          <p:cNvSpPr/>
          <p:nvPr userDrawn="1"/>
        </p:nvSpPr>
        <p:spPr bwMode="auto">
          <a:xfrm>
            <a:off x="2309336" y="3554313"/>
            <a:ext cx="9425468" cy="91636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400">
              <a:solidFill>
                <a:schemeClr val="tx1"/>
              </a:solidFill>
              <a:ea typeface="Segoe UI" pitchFamily="34" charset="0"/>
              <a:cs typeface="Segoe UI" pitchFamily="34" charset="0"/>
            </a:endParaRPr>
          </a:p>
        </p:txBody>
      </p:sp>
      <p:cxnSp>
        <p:nvCxnSpPr>
          <p:cNvPr id="6" name="Straight Connector 5">
            <a:extLst>
              <a:ext uri="{FF2B5EF4-FFF2-40B4-BE49-F238E27FC236}">
                <a16:creationId xmlns:a16="http://schemas.microsoft.com/office/drawing/2014/main" id="{5C303A9E-B807-49DF-B569-DA912D8F2A97}"/>
              </a:ext>
              <a:ext uri="{C183D7F6-B498-43B3-948B-1728B52AA6E4}">
                <adec:decorative xmlns:adec="http://schemas.microsoft.com/office/drawing/2017/decorative" val="1"/>
              </a:ext>
            </a:extLst>
          </p:cNvPr>
          <p:cNvCxnSpPr>
            <a:cxnSpLocks/>
          </p:cNvCxnSpPr>
          <p:nvPr userDrawn="1"/>
        </p:nvCxnSpPr>
        <p:spPr>
          <a:xfrm>
            <a:off x="5539891" y="1662842"/>
            <a:ext cx="0" cy="493672"/>
          </a:xfrm>
          <a:prstGeom prst="line">
            <a:avLst/>
          </a:prstGeom>
          <a:ln w="6350" cap="rnd">
            <a:solidFill>
              <a:schemeClr val="accent1"/>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D3134EFE-F936-4D3B-BC1B-4B5E5C4369C5}"/>
              </a:ext>
              <a:ext uri="{C183D7F6-B498-43B3-948B-1728B52AA6E4}">
                <adec:decorative xmlns:adec="http://schemas.microsoft.com/office/drawing/2017/decorative" val="1"/>
              </a:ext>
            </a:extLst>
          </p:cNvPr>
          <p:cNvCxnSpPr>
            <a:cxnSpLocks/>
          </p:cNvCxnSpPr>
          <p:nvPr userDrawn="1"/>
        </p:nvCxnSpPr>
        <p:spPr>
          <a:xfrm>
            <a:off x="5501791" y="3765657"/>
            <a:ext cx="0" cy="493672"/>
          </a:xfrm>
          <a:prstGeom prst="line">
            <a:avLst/>
          </a:prstGeom>
          <a:ln w="6350" cap="rnd">
            <a:solidFill>
              <a:schemeClr val="accent1"/>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62418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2_Title Only without graphic">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E8C811C7-3D76-4D2D-8EFC-40DCB52EF23E}"/>
              </a:ext>
            </a:extLst>
          </p:cNvPr>
          <p:cNvSpPr/>
          <p:nvPr userDrawn="1"/>
        </p:nvSpPr>
        <p:spPr bwMode="auto">
          <a:xfrm>
            <a:off x="464819" y="1568329"/>
            <a:ext cx="2138137" cy="3736451"/>
          </a:xfrm>
          <a:custGeom>
            <a:avLst/>
            <a:gdLst>
              <a:gd name="connsiteX0" fmla="*/ 54859 w 2138137"/>
              <a:gd name="connsiteY0" fmla="*/ 0 h 3736451"/>
              <a:gd name="connsiteX1" fmla="*/ 2090533 w 2138137"/>
              <a:gd name="connsiteY1" fmla="*/ 0 h 3736451"/>
              <a:gd name="connsiteX2" fmla="*/ 2138137 w 2138137"/>
              <a:gd name="connsiteY2" fmla="*/ 47604 h 3736451"/>
              <a:gd name="connsiteX3" fmla="*/ 2138137 w 2138137"/>
              <a:gd name="connsiteY3" fmla="*/ 3736451 h 3736451"/>
              <a:gd name="connsiteX4" fmla="*/ 487680 w 2138137"/>
              <a:gd name="connsiteY4" fmla="*/ 3735191 h 3736451"/>
              <a:gd name="connsiteX5" fmla="*/ 624475 w 2138137"/>
              <a:gd name="connsiteY5" fmla="*/ 3256391 h 3736451"/>
              <a:gd name="connsiteX6" fmla="*/ 532388 w 2138137"/>
              <a:gd name="connsiteY6" fmla="*/ 3122489 h 3736451"/>
              <a:gd name="connsiteX7" fmla="*/ 540498 w 2138137"/>
              <a:gd name="connsiteY7" fmla="*/ 3042039 h 3736451"/>
              <a:gd name="connsiteX8" fmla="*/ 175440 w 2138137"/>
              <a:gd name="connsiteY8" fmla="*/ 2594128 h 3736451"/>
              <a:gd name="connsiteX9" fmla="*/ 168547 w 2138137"/>
              <a:gd name="connsiteY9" fmla="*/ 2593433 h 3736451"/>
              <a:gd name="connsiteX10" fmla="*/ 0 w 2138137"/>
              <a:gd name="connsiteY10" fmla="*/ 2348351 h 3736451"/>
              <a:gd name="connsiteX11" fmla="*/ 7255 w 2138137"/>
              <a:gd name="connsiteY11" fmla="*/ 47604 h 3736451"/>
              <a:gd name="connsiteX12" fmla="*/ 54859 w 2138137"/>
              <a:gd name="connsiteY12" fmla="*/ 0 h 3736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38137" h="3736451">
                <a:moveTo>
                  <a:pt x="54859" y="0"/>
                </a:moveTo>
                <a:lnTo>
                  <a:pt x="2090533" y="0"/>
                </a:lnTo>
                <a:cubicBezTo>
                  <a:pt x="2116824" y="0"/>
                  <a:pt x="2138137" y="21313"/>
                  <a:pt x="2138137" y="47604"/>
                </a:cubicBezTo>
                <a:lnTo>
                  <a:pt x="2138137" y="3736451"/>
                </a:lnTo>
                <a:lnTo>
                  <a:pt x="487680" y="3735191"/>
                </a:lnTo>
                <a:lnTo>
                  <a:pt x="624475" y="3256391"/>
                </a:lnTo>
                <a:lnTo>
                  <a:pt x="532388" y="3122489"/>
                </a:lnTo>
                <a:lnTo>
                  <a:pt x="540498" y="3042039"/>
                </a:lnTo>
                <a:cubicBezTo>
                  <a:pt x="540498" y="2821097"/>
                  <a:pt x="383778" y="2636760"/>
                  <a:pt x="175440" y="2594128"/>
                </a:cubicBezTo>
                <a:lnTo>
                  <a:pt x="168547" y="2593433"/>
                </a:lnTo>
                <a:lnTo>
                  <a:pt x="0" y="2348351"/>
                </a:lnTo>
                <a:cubicBezTo>
                  <a:pt x="2418" y="1581435"/>
                  <a:pt x="4837" y="814520"/>
                  <a:pt x="7255" y="47604"/>
                </a:cubicBezTo>
                <a:cubicBezTo>
                  <a:pt x="7255" y="21313"/>
                  <a:pt x="28568" y="0"/>
                  <a:pt x="54859" y="0"/>
                </a:cubicBezTo>
                <a:close/>
              </a:path>
            </a:pathLst>
          </a:cu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8900" tIns="38100" rIns="88900" bIns="38100" numCol="1" spcCol="0" rtlCol="0" fromWordArt="0" anchor="t" anchorCtr="0" forceAA="0" compatLnSpc="1">
            <a:prstTxWarp prst="textNoShape">
              <a:avLst/>
            </a:prstTxWarp>
            <a:noAutofit/>
          </a:bodyPr>
          <a:lstStyle/>
          <a:p>
            <a:pPr lvl="0"/>
            <a:endParaRPr lang="en-US" sz="1400">
              <a:solidFill>
                <a:srgbClr val="1A1A1A"/>
              </a:solidFill>
              <a:cs typeface="Segoe UI"/>
            </a:endParaRPr>
          </a:p>
        </p:txBody>
      </p:sp>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p>
        </p:txBody>
      </p:sp>
      <p:sp>
        <p:nvSpPr>
          <p:cNvPr id="9" name="TextBox 8">
            <a:extLst>
              <a:ext uri="{FF2B5EF4-FFF2-40B4-BE49-F238E27FC236}">
                <a16:creationId xmlns:a16="http://schemas.microsoft.com/office/drawing/2014/main" id="{BD1DC150-CD6F-46E0-B519-6AD8E2853A8E}"/>
              </a:ext>
              <a:ext uri="{C183D7F6-B498-43B3-948B-1728B52AA6E4}">
                <adec:decorative xmlns:adec="http://schemas.microsoft.com/office/drawing/2017/decorative" val="1"/>
              </a:ext>
            </a:extLst>
          </p:cNvPr>
          <p:cNvSpPr txBox="1"/>
          <p:nvPr userDrawn="1"/>
        </p:nvSpPr>
        <p:spPr>
          <a:xfrm>
            <a:off x="2613111" y="1568330"/>
            <a:ext cx="2434349" cy="1133010"/>
          </a:xfrm>
          <a:prstGeom prst="roundRect">
            <a:avLst>
              <a:gd name="adj" fmla="val 5485"/>
            </a:avLst>
          </a:prstGeom>
          <a:solidFill>
            <a:schemeClr val="bg1"/>
          </a:solidFill>
          <a:ln>
            <a:noFill/>
          </a:ln>
        </p:spPr>
        <p:txBody>
          <a:bodyPr wrap="square" lIns="914400" tIns="45720" rIns="45720" bIns="45720" rtlCol="0" anchor="ctr">
            <a:noAutofit/>
          </a:bodyPr>
          <a:lstStyle/>
          <a:p>
            <a:pPr lvl="0">
              <a:spcAft>
                <a:spcPts val="600"/>
              </a:spcAft>
            </a:pPr>
            <a:endParaRPr lang="en-US">
              <a:latin typeface="+mj-lt"/>
            </a:endParaRPr>
          </a:p>
        </p:txBody>
      </p:sp>
      <p:sp>
        <p:nvSpPr>
          <p:cNvPr id="10" name="TextBox 9">
            <a:extLst>
              <a:ext uri="{FF2B5EF4-FFF2-40B4-BE49-F238E27FC236}">
                <a16:creationId xmlns:a16="http://schemas.microsoft.com/office/drawing/2014/main" id="{BB19D530-2D9C-432E-B404-E741F3B61E12}"/>
              </a:ext>
              <a:ext uri="{C183D7F6-B498-43B3-948B-1728B52AA6E4}">
                <adec:decorative xmlns:adec="http://schemas.microsoft.com/office/drawing/2017/decorative" val="1"/>
              </a:ext>
            </a:extLst>
          </p:cNvPr>
          <p:cNvSpPr txBox="1"/>
          <p:nvPr userDrawn="1"/>
        </p:nvSpPr>
        <p:spPr>
          <a:xfrm>
            <a:off x="2613111" y="2867609"/>
            <a:ext cx="2434349" cy="1133010"/>
          </a:xfrm>
          <a:prstGeom prst="roundRect">
            <a:avLst>
              <a:gd name="adj" fmla="val 5485"/>
            </a:avLst>
          </a:prstGeom>
          <a:solidFill>
            <a:schemeClr val="bg1"/>
          </a:solidFill>
          <a:ln>
            <a:noFill/>
          </a:ln>
        </p:spPr>
        <p:txBody>
          <a:bodyPr wrap="square" lIns="914400" tIns="45720" rIns="45720" bIns="45720" rtlCol="0" anchor="ctr">
            <a:noAutofit/>
          </a:bodyPr>
          <a:lstStyle/>
          <a:p>
            <a:pPr lvl="0">
              <a:spcAft>
                <a:spcPts val="600"/>
              </a:spcAft>
            </a:pPr>
            <a:endParaRPr lang="en-US">
              <a:latin typeface="+mj-lt"/>
            </a:endParaRPr>
          </a:p>
        </p:txBody>
      </p:sp>
      <p:sp>
        <p:nvSpPr>
          <p:cNvPr id="11" name="TextBox 10">
            <a:extLst>
              <a:ext uri="{FF2B5EF4-FFF2-40B4-BE49-F238E27FC236}">
                <a16:creationId xmlns:a16="http://schemas.microsoft.com/office/drawing/2014/main" id="{1AF0B1A0-CCF2-4569-AF67-390A9E07C5EB}"/>
              </a:ext>
              <a:ext uri="{C183D7F6-B498-43B3-948B-1728B52AA6E4}">
                <adec:decorative xmlns:adec="http://schemas.microsoft.com/office/drawing/2017/decorative" val="1"/>
              </a:ext>
            </a:extLst>
          </p:cNvPr>
          <p:cNvSpPr txBox="1"/>
          <p:nvPr userDrawn="1"/>
        </p:nvSpPr>
        <p:spPr>
          <a:xfrm>
            <a:off x="2613111" y="4166887"/>
            <a:ext cx="2434349" cy="1133010"/>
          </a:xfrm>
          <a:prstGeom prst="roundRect">
            <a:avLst>
              <a:gd name="adj" fmla="val 5485"/>
            </a:avLst>
          </a:prstGeom>
          <a:solidFill>
            <a:schemeClr val="bg1"/>
          </a:solidFill>
          <a:ln>
            <a:noFill/>
          </a:ln>
        </p:spPr>
        <p:txBody>
          <a:bodyPr wrap="square" lIns="914400" tIns="45720" rIns="45720" bIns="45720" rtlCol="0" anchor="ctr">
            <a:noAutofit/>
          </a:bodyPr>
          <a:lstStyle/>
          <a:p>
            <a:pPr lvl="0">
              <a:spcAft>
                <a:spcPts val="600"/>
              </a:spcAft>
            </a:pPr>
            <a:endParaRPr lang="en-US">
              <a:latin typeface="+mj-lt"/>
            </a:endParaRPr>
          </a:p>
        </p:txBody>
      </p:sp>
      <p:cxnSp>
        <p:nvCxnSpPr>
          <p:cNvPr id="3" name="Straight Connector 2">
            <a:extLst>
              <a:ext uri="{FF2B5EF4-FFF2-40B4-BE49-F238E27FC236}">
                <a16:creationId xmlns:a16="http://schemas.microsoft.com/office/drawing/2014/main" id="{ED105DFE-EA48-4220-89D4-C42752AECF85}"/>
              </a:ext>
              <a:ext uri="{C183D7F6-B498-43B3-948B-1728B52AA6E4}">
                <adec:decorative xmlns:adec="http://schemas.microsoft.com/office/drawing/2017/decorative" val="1"/>
              </a:ext>
            </a:extLst>
          </p:cNvPr>
          <p:cNvCxnSpPr>
            <a:cxnSpLocks/>
          </p:cNvCxnSpPr>
          <p:nvPr userDrawn="1"/>
        </p:nvCxnSpPr>
        <p:spPr>
          <a:xfrm flipV="1">
            <a:off x="3429112" y="1796671"/>
            <a:ext cx="0" cy="676327"/>
          </a:xfrm>
          <a:prstGeom prst="line">
            <a:avLst/>
          </a:prstGeom>
          <a:ln w="6350" cap="rnd">
            <a:solidFill>
              <a:schemeClr val="accent1"/>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93F14560-4B11-4105-864C-36B104876CE9}"/>
              </a:ext>
              <a:ext uri="{C183D7F6-B498-43B3-948B-1728B52AA6E4}">
                <adec:decorative xmlns:adec="http://schemas.microsoft.com/office/drawing/2017/decorative" val="1"/>
              </a:ext>
            </a:extLst>
          </p:cNvPr>
          <p:cNvCxnSpPr>
            <a:cxnSpLocks/>
          </p:cNvCxnSpPr>
          <p:nvPr userDrawn="1"/>
        </p:nvCxnSpPr>
        <p:spPr>
          <a:xfrm flipH="1">
            <a:off x="2602955" y="2701407"/>
            <a:ext cx="6400555" cy="0"/>
          </a:xfrm>
          <a:prstGeom prst="line">
            <a:avLst/>
          </a:prstGeom>
          <a:ln w="6350" cap="rnd">
            <a:solidFill>
              <a:schemeClr val="bg1">
                <a:lumMod val="65000"/>
              </a:schemeClr>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1639CB5D-B5F4-4835-951F-03A04E99D4E2}"/>
              </a:ext>
              <a:ext uri="{C183D7F6-B498-43B3-948B-1728B52AA6E4}">
                <adec:decorative xmlns:adec="http://schemas.microsoft.com/office/drawing/2017/decorative" val="1"/>
              </a:ext>
            </a:extLst>
          </p:cNvPr>
          <p:cNvCxnSpPr>
            <a:cxnSpLocks/>
          </p:cNvCxnSpPr>
          <p:nvPr userDrawn="1"/>
        </p:nvCxnSpPr>
        <p:spPr>
          <a:xfrm flipV="1">
            <a:off x="3429112" y="3095950"/>
            <a:ext cx="0" cy="676327"/>
          </a:xfrm>
          <a:prstGeom prst="line">
            <a:avLst/>
          </a:prstGeom>
          <a:ln w="6350" cap="rnd">
            <a:solidFill>
              <a:schemeClr val="accent1"/>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1E0E0707-87C0-42BB-B7FB-DD143FA25530}"/>
              </a:ext>
              <a:ext uri="{C183D7F6-B498-43B3-948B-1728B52AA6E4}">
                <adec:decorative xmlns:adec="http://schemas.microsoft.com/office/drawing/2017/decorative" val="1"/>
              </a:ext>
            </a:extLst>
          </p:cNvPr>
          <p:cNvCxnSpPr>
            <a:cxnSpLocks/>
          </p:cNvCxnSpPr>
          <p:nvPr userDrawn="1"/>
        </p:nvCxnSpPr>
        <p:spPr>
          <a:xfrm flipH="1" flipV="1">
            <a:off x="2602955" y="4014361"/>
            <a:ext cx="6400554" cy="3390"/>
          </a:xfrm>
          <a:prstGeom prst="line">
            <a:avLst/>
          </a:prstGeom>
          <a:ln w="6350" cap="rnd">
            <a:solidFill>
              <a:schemeClr val="bg1">
                <a:lumMod val="65000"/>
              </a:schemeClr>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90ECD5FC-3A4B-41B9-AF09-ABE1D5D05063}"/>
              </a:ext>
              <a:ext uri="{C183D7F6-B498-43B3-948B-1728B52AA6E4}">
                <adec:decorative xmlns:adec="http://schemas.microsoft.com/office/drawing/2017/decorative" val="1"/>
              </a:ext>
            </a:extLst>
          </p:cNvPr>
          <p:cNvCxnSpPr>
            <a:cxnSpLocks/>
          </p:cNvCxnSpPr>
          <p:nvPr userDrawn="1"/>
        </p:nvCxnSpPr>
        <p:spPr>
          <a:xfrm flipV="1">
            <a:off x="3429112" y="4382578"/>
            <a:ext cx="0" cy="676327"/>
          </a:xfrm>
          <a:prstGeom prst="line">
            <a:avLst/>
          </a:prstGeom>
          <a:ln w="6350" cap="rnd">
            <a:solidFill>
              <a:schemeClr val="accent1"/>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C0499001-6B4B-4D7D-BD37-C831CC1991BC}"/>
              </a:ext>
              <a:ext uri="{C183D7F6-B498-43B3-948B-1728B52AA6E4}">
                <adec:decorative xmlns:adec="http://schemas.microsoft.com/office/drawing/2017/decorative" val="1"/>
              </a:ext>
            </a:extLst>
          </p:cNvPr>
          <p:cNvSpPr/>
          <p:nvPr userDrawn="1"/>
        </p:nvSpPr>
        <p:spPr bwMode="auto">
          <a:xfrm>
            <a:off x="472073" y="1504949"/>
            <a:ext cx="8531436" cy="56465"/>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400">
              <a:solidFill>
                <a:schemeClr val="tx1"/>
              </a:solidFill>
              <a:ea typeface="Segoe UI" pitchFamily="34" charset="0"/>
              <a:cs typeface="Segoe UI" pitchFamily="34" charset="0"/>
            </a:endParaRPr>
          </a:p>
        </p:txBody>
      </p:sp>
    </p:spTree>
    <p:extLst>
      <p:ext uri="{BB962C8B-B14F-4D97-AF65-F5344CB8AC3E}">
        <p14:creationId xmlns:p14="http://schemas.microsoft.com/office/powerpoint/2010/main" val="3598753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2_Title Only with graphic">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p>
        </p:txBody>
      </p:sp>
    </p:spTree>
    <p:extLst>
      <p:ext uri="{BB962C8B-B14F-4D97-AF65-F5344CB8AC3E}">
        <p14:creationId xmlns:p14="http://schemas.microsoft.com/office/powerpoint/2010/main" val="101464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6"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1" y="3877277"/>
            <a:ext cx="9860674" cy="724246"/>
          </a:xfrm>
          <a:noFill/>
        </p:spPr>
        <p:txBody>
          <a:bodyPr lIns="182880" tIns="146304" rIns="182880" bIns="146304">
            <a:spAutoFit/>
          </a:bodyPr>
          <a:lstStyle>
            <a:lvl1pPr marL="0" indent="0">
              <a:spcBef>
                <a:spcPts val="0"/>
              </a:spcBef>
              <a:buNone/>
              <a:defRPr sz="3136"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7307151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1655840" cy="899665"/>
          </a:xfrm>
        </p:spPr>
        <p:txBody>
          <a:bodyPr/>
          <a:lstStyle>
            <a:lvl1pPr>
              <a:defRPr sz="4400">
                <a:latin typeface="+mn-lt"/>
              </a:defRPr>
            </a:lvl1pPr>
          </a:lstStyle>
          <a:p>
            <a:r>
              <a:rPr lang="en-US"/>
              <a:t>Click to edit Master title style</a:t>
            </a:r>
          </a:p>
        </p:txBody>
      </p:sp>
      <p:sp>
        <p:nvSpPr>
          <p:cNvPr id="4" name="Text Placeholder 3"/>
          <p:cNvSpPr>
            <a:spLocks noGrp="1"/>
          </p:cNvSpPr>
          <p:nvPr>
            <p:ph type="body" sz="quarter" idx="10"/>
          </p:nvPr>
        </p:nvSpPr>
        <p:spPr>
          <a:xfrm>
            <a:off x="152400" y="912729"/>
            <a:ext cx="11887200" cy="2076338"/>
          </a:xfrm>
        </p:spPr>
        <p:txBody>
          <a:bodyPr>
            <a:spAutoFit/>
          </a:bodyPr>
          <a:lstStyle>
            <a:lvl1pPr marL="0" indent="0">
              <a:buNone/>
              <a:defRPr sz="3200"/>
            </a:lvl1pPr>
            <a:lvl2pPr marL="224054" indent="0">
              <a:buNone/>
              <a:defRPr sz="2400"/>
            </a:lvl2pPr>
            <a:lvl3pPr marL="448107" indent="0">
              <a:buNone/>
              <a:defRPr sz="2000"/>
            </a:lvl3pPr>
            <a:lvl4pPr marL="672161" indent="0">
              <a:buNone/>
              <a:defRPr sz="2000"/>
            </a:lvl4pPr>
            <a:lvl5pPr marL="896214" indent="0">
              <a:buNone/>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076016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6"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8268696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539166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849463"/>
          </a:xfrm>
          <a:noFill/>
        </p:spPr>
        <p:txBody>
          <a:bodyPr tIns="91440" bIns="91440" anchor="t" anchorCtr="0">
            <a:spAutoFit/>
          </a:bodyPr>
          <a:lstStyle>
            <a:lvl1pPr>
              <a:defRPr sz="4800" spc="-98" baseline="0">
                <a:gradFill>
                  <a:gsLst>
                    <a:gs pos="100000">
                      <a:schemeClr val="tx1"/>
                    </a:gs>
                    <a:gs pos="0">
                      <a:schemeClr val="tx1"/>
                    </a:gs>
                  </a:gsLst>
                  <a:lin ang="5400000" scaled="0"/>
                </a:gradFill>
                <a:latin typeface="+mn-lt"/>
              </a:defRPr>
            </a:lvl1pPr>
          </a:lstStyle>
          <a:p>
            <a:r>
              <a:rPr lang="en-US"/>
              <a:t>Section title</a:t>
            </a:r>
          </a:p>
        </p:txBody>
      </p:sp>
    </p:spTree>
    <p:extLst>
      <p:ext uri="{BB962C8B-B14F-4D97-AF65-F5344CB8AC3E}">
        <p14:creationId xmlns:p14="http://schemas.microsoft.com/office/powerpoint/2010/main" val="11941771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647956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14973865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algn="ctr" defTabSz="913927"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3"/>
            <a:ext cx="11653522" cy="2225866"/>
          </a:xfrm>
        </p:spPr>
        <p:txBody>
          <a:bodyPr/>
          <a:lstStyle>
            <a:lvl1pPr marL="0" indent="0">
              <a:buNone/>
              <a:defRPr sz="3234">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661"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2979"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36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094"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08018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Closing logo slide">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59" tIns="179259" rIns="179259" bIns="179259" numCol="1" anchor="t" anchorCtr="0" compatLnSpc="1">
            <a:prstTxWarp prst="textNoShape">
              <a:avLst/>
            </a:prstTxWarp>
            <a:spAutoFit/>
          </a:bodyPr>
          <a:lstStyle/>
          <a:p>
            <a:pPr defTabSz="913748"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p:nvPicPr>
        <p:blipFill>
          <a:blip r:embed="rId2"/>
          <a:stretch>
            <a:fillRect/>
          </a:stretch>
        </p:blipFill>
        <p:spPr bwMode="black">
          <a:xfrm>
            <a:off x="451633" y="470067"/>
            <a:ext cx="1423303" cy="304828"/>
          </a:xfrm>
          <a:prstGeom prst="rect">
            <a:avLst/>
          </a:prstGeom>
        </p:spPr>
      </p:pic>
    </p:spTree>
    <p:extLst>
      <p:ext uri="{BB962C8B-B14F-4D97-AF65-F5344CB8AC3E}">
        <p14:creationId xmlns:p14="http://schemas.microsoft.com/office/powerpoint/2010/main" val="2124737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6982548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742EF8-6B1F-400A-9A20-114102D5F27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441B3AC-6AA4-422C-B86D-B64F0B2FACF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168CC79-293F-4B85-9767-52614A1FEA3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348BCF7-4E18-4C3B-9F4B-216131A493A1}"/>
              </a:ext>
            </a:extLst>
          </p:cNvPr>
          <p:cNvSpPr>
            <a:spLocks noGrp="1"/>
          </p:cNvSpPr>
          <p:nvPr>
            <p:ph type="dt" sz="half" idx="10"/>
          </p:nvPr>
        </p:nvSpPr>
        <p:spPr/>
        <p:txBody>
          <a:bodyPr/>
          <a:lstStyle/>
          <a:p>
            <a:fld id="{AB0C43EE-87FB-4254-A0FA-27DBFB788335}" type="datetimeFigureOut">
              <a:rPr lang="en-US" smtClean="0"/>
              <a:t>8/16/2025</a:t>
            </a:fld>
            <a:endParaRPr lang="en-US"/>
          </a:p>
        </p:txBody>
      </p:sp>
      <p:sp>
        <p:nvSpPr>
          <p:cNvPr id="6" name="Footer Placeholder 5">
            <a:extLst>
              <a:ext uri="{FF2B5EF4-FFF2-40B4-BE49-F238E27FC236}">
                <a16:creationId xmlns:a16="http://schemas.microsoft.com/office/drawing/2014/main" id="{BB0437C5-BAC7-4966-8C99-9C6ACBADBB0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9F7AAE8-F186-4692-BF4C-D85AC8E1E5EA}"/>
              </a:ext>
            </a:extLst>
          </p:cNvPr>
          <p:cNvSpPr>
            <a:spLocks noGrp="1"/>
          </p:cNvSpPr>
          <p:nvPr>
            <p:ph type="sldNum" sz="quarter" idx="12"/>
          </p:nvPr>
        </p:nvSpPr>
        <p:spPr/>
        <p:txBody>
          <a:bodyPr/>
          <a:lstStyle/>
          <a:p>
            <a:fld id="{620F2881-0855-4D29-8C87-10998E8A675D}" type="slidenum">
              <a:rPr lang="en-US" smtClean="0"/>
              <a:t>‹#›</a:t>
            </a:fld>
            <a:endParaRPr lang="en-US"/>
          </a:p>
        </p:txBody>
      </p:sp>
    </p:spTree>
    <p:extLst>
      <p:ext uri="{BB962C8B-B14F-4D97-AF65-F5344CB8AC3E}">
        <p14:creationId xmlns:p14="http://schemas.microsoft.com/office/powerpoint/2010/main" val="296169482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4_Title Slide 1">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FF500843-866F-4B70-8023-A5F7A240F48B}"/>
              </a:ext>
            </a:extLst>
          </p:cNvPr>
          <p:cNvSpPr>
            <a:spLocks noGrp="1"/>
          </p:cNvSpPr>
          <p:nvPr>
            <p:ph type="title"/>
          </p:nvPr>
        </p:nvSpPr>
        <p:spPr>
          <a:xfrm>
            <a:off x="620750" y="2326898"/>
            <a:ext cx="6428232" cy="1600200"/>
          </a:xfrm>
        </p:spPr>
        <p:txBody>
          <a:bodyPr vert="horz" wrap="square" lIns="0" tIns="91440" rIns="146304" bIns="91440" rtlCol="0">
            <a:spAutoFit/>
          </a:bodyPr>
          <a:lstStyle>
            <a:lvl1pPr>
              <a:defRPr lang="en-IN" sz="5000" spc="0" dirty="0">
                <a:solidFill>
                  <a:schemeClr val="bg1"/>
                </a:solidFill>
              </a:defRPr>
            </a:lvl1pPr>
          </a:lstStyle>
          <a:p>
            <a:pPr marL="0" marR="0" lvl="0" indent="0" fontAlgn="auto">
              <a:spcBef>
                <a:spcPct val="20000"/>
              </a:spcBef>
              <a:spcAft>
                <a:spcPts val="0"/>
              </a:spcAft>
              <a:buClrTx/>
              <a:buSzPct val="90000"/>
              <a:buFont typeface="Wingdings" panose="05000000000000000000" pitchFamily="2" charset="2"/>
              <a:tabLst/>
            </a:pPr>
            <a:r>
              <a:rPr lang="en-US"/>
              <a:t>Click to edit Master title style</a:t>
            </a:r>
            <a:endParaRPr lang="en-IN"/>
          </a:p>
        </p:txBody>
      </p:sp>
      <p:sp>
        <p:nvSpPr>
          <p:cNvPr id="22" name="Text Placeholder 21">
            <a:extLst>
              <a:ext uri="{FF2B5EF4-FFF2-40B4-BE49-F238E27FC236}">
                <a16:creationId xmlns:a16="http://schemas.microsoft.com/office/drawing/2014/main" id="{B1860CBC-335C-4133-BA71-CC6587274B60}"/>
              </a:ext>
            </a:extLst>
          </p:cNvPr>
          <p:cNvSpPr>
            <a:spLocks noGrp="1"/>
          </p:cNvSpPr>
          <p:nvPr>
            <p:ph type="body" sz="quarter" idx="11" hasCustomPrompt="1"/>
          </p:nvPr>
        </p:nvSpPr>
        <p:spPr>
          <a:xfrm>
            <a:off x="645156" y="1816904"/>
            <a:ext cx="2473964" cy="228717"/>
          </a:xfrm>
        </p:spPr>
        <p:txBody>
          <a:bodyPr lIns="0" tIns="0" rIns="0" bIns="0" anchor="ctr"/>
          <a:lstStyle>
            <a:lvl1pPr marL="0" marR="0" indent="0" algn="l" defTabSz="914400" rtl="0" eaLnBrk="1" fontAlgn="auto" latinLnBrk="0" hangingPunct="1">
              <a:lnSpc>
                <a:spcPct val="140000"/>
              </a:lnSpc>
              <a:spcBef>
                <a:spcPts val="0"/>
              </a:spcBef>
              <a:spcAft>
                <a:spcPts val="0"/>
              </a:spcAft>
              <a:buClrTx/>
              <a:buSzTx/>
              <a:buFontTx/>
              <a:buNone/>
              <a:tabLst/>
              <a:defRPr sz="1400" cap="all" spc="350">
                <a:solidFill>
                  <a:schemeClr val="accent1"/>
                </a:solidFill>
                <a:latin typeface="Segoe UI"/>
                <a:cs typeface="Segoe UI"/>
                <a:sym typeface="Segoe UI"/>
              </a:defRPr>
            </a:lvl1pPr>
          </a:lstStyle>
          <a:p>
            <a:pPr marL="0" marR="0" lvl="0" indent="0" algn="l" defTabSz="914400" rtl="0" eaLnBrk="1" fontAlgn="auto" latinLnBrk="0" hangingPunct="1">
              <a:lnSpc>
                <a:spcPct val="140000"/>
              </a:lnSpc>
              <a:spcBef>
                <a:spcPts val="0"/>
              </a:spcBef>
              <a:spcAft>
                <a:spcPts val="0"/>
              </a:spcAft>
              <a:buClrTx/>
              <a:buSzTx/>
              <a:buFontTx/>
              <a:buNone/>
              <a:tabLst/>
              <a:defRPr sz="1400" cap="all" spc="350">
                <a:solidFill>
                  <a:srgbClr val="50E6FF"/>
                </a:solidFill>
                <a:latin typeface="Segoe UI"/>
                <a:ea typeface="Segoe UI"/>
                <a:cs typeface="Segoe UI"/>
                <a:sym typeface="Segoe UI"/>
              </a:defRPr>
            </a:pPr>
            <a:r>
              <a:rPr kumimoji="0" lang="en-US" sz="1200" b="0" i="0" u="none" strike="noStrike" kern="1200" cap="all" spc="350" normalizeH="0" baseline="0" noProof="0">
                <a:ln>
                  <a:noFill/>
                </a:ln>
                <a:solidFill>
                  <a:srgbClr val="0078D7"/>
                </a:solidFill>
                <a:effectLst/>
                <a:uLnTx/>
                <a:uFillTx/>
                <a:latin typeface="Segoe UI"/>
                <a:cs typeface="Segoe UI"/>
                <a:sym typeface="Segoe UI"/>
              </a:rPr>
              <a:t>LOREM IPSUM</a:t>
            </a:r>
          </a:p>
        </p:txBody>
      </p:sp>
      <p:pic>
        <p:nvPicPr>
          <p:cNvPr id="15" name="logo2.png" descr="Microsoft logo">
            <a:extLst>
              <a:ext uri="{FF2B5EF4-FFF2-40B4-BE49-F238E27FC236}">
                <a16:creationId xmlns:a16="http://schemas.microsoft.com/office/drawing/2014/main" id="{B890FFA7-3A8B-434C-A7FF-E48D67BA31B4}"/>
              </a:ext>
            </a:extLst>
          </p:cNvPr>
          <p:cNvPicPr>
            <a:picLocks noChangeAspect="1"/>
          </p:cNvPicPr>
          <p:nvPr/>
        </p:nvPicPr>
        <p:blipFill>
          <a:blip r:embed="rId2"/>
          <a:stretch>
            <a:fillRect/>
          </a:stretch>
        </p:blipFill>
        <p:spPr>
          <a:xfrm>
            <a:off x="625492" y="650218"/>
            <a:ext cx="1483574" cy="316295"/>
          </a:xfrm>
          <a:prstGeom prst="rect">
            <a:avLst/>
          </a:prstGeom>
          <a:ln w="12700">
            <a:miter lim="400000"/>
          </a:ln>
        </p:spPr>
      </p:pic>
      <p:pic>
        <p:nvPicPr>
          <p:cNvPr id="4" name="Graphic 3">
            <a:extLst>
              <a:ext uri="{FF2B5EF4-FFF2-40B4-BE49-F238E27FC236}">
                <a16:creationId xmlns:a16="http://schemas.microsoft.com/office/drawing/2014/main" id="{D9B3B345-D9EA-4EF1-A25F-4FF0E7AA256E}"/>
              </a:ext>
              <a:ext uri="{C183D7F6-B498-43B3-948B-1728B52AA6E4}">
                <adec:decorative xmlns:adec="http://schemas.microsoft.com/office/drawing/2017/decorative" val="1"/>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r="16311" b="46159"/>
          <a:stretch/>
        </p:blipFill>
        <p:spPr>
          <a:xfrm>
            <a:off x="6601467" y="4853649"/>
            <a:ext cx="5570481" cy="2015769"/>
          </a:xfrm>
          <a:prstGeom prst="rect">
            <a:avLst/>
          </a:prstGeom>
        </p:spPr>
      </p:pic>
      <p:pic>
        <p:nvPicPr>
          <p:cNvPr id="5" name="Graphic 4">
            <a:extLst>
              <a:ext uri="{FF2B5EF4-FFF2-40B4-BE49-F238E27FC236}">
                <a16:creationId xmlns:a16="http://schemas.microsoft.com/office/drawing/2014/main" id="{4FB25452-8D6E-4B6D-802C-C7A8E49A7C2E}"/>
              </a:ext>
              <a:ext uri="{C183D7F6-B498-43B3-948B-1728B52AA6E4}">
                <adec:decorative xmlns:adec="http://schemas.microsoft.com/office/drawing/2017/decorative" val="1"/>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r="59712" b="46159"/>
          <a:stretch/>
        </p:blipFill>
        <p:spPr>
          <a:xfrm>
            <a:off x="9508632" y="2846181"/>
            <a:ext cx="2681654" cy="2015769"/>
          </a:xfrm>
          <a:prstGeom prst="rect">
            <a:avLst/>
          </a:prstGeom>
        </p:spPr>
      </p:pic>
      <p:pic>
        <p:nvPicPr>
          <p:cNvPr id="6" name="Graphic 5">
            <a:extLst>
              <a:ext uri="{FF2B5EF4-FFF2-40B4-BE49-F238E27FC236}">
                <a16:creationId xmlns:a16="http://schemas.microsoft.com/office/drawing/2014/main" id="{707C3700-F39C-4396-90C0-1FB3E9FE7ECF}"/>
              </a:ext>
              <a:ext uri="{C183D7F6-B498-43B3-948B-1728B52AA6E4}">
                <adec:decorative xmlns:adec="http://schemas.microsoft.com/office/drawing/2017/decorative" val="1"/>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r="59902" b="46159"/>
          <a:stretch/>
        </p:blipFill>
        <p:spPr>
          <a:xfrm>
            <a:off x="9523046" y="830412"/>
            <a:ext cx="2668954" cy="2015769"/>
          </a:xfrm>
          <a:prstGeom prst="rect">
            <a:avLst/>
          </a:prstGeom>
        </p:spPr>
      </p:pic>
      <p:sp>
        <p:nvSpPr>
          <p:cNvPr id="18" name="Freeform: Shape 17">
            <a:extLst>
              <a:ext uri="{FF2B5EF4-FFF2-40B4-BE49-F238E27FC236}">
                <a16:creationId xmlns:a16="http://schemas.microsoft.com/office/drawing/2014/main" id="{FCBC923B-A160-4D2C-83B3-B9B2030BFBE5}"/>
              </a:ext>
              <a:ext uri="{C183D7F6-B498-43B3-948B-1728B52AA6E4}">
                <adec:decorative xmlns:adec="http://schemas.microsoft.com/office/drawing/2017/decorative" val="1"/>
              </a:ext>
            </a:extLst>
          </p:cNvPr>
          <p:cNvSpPr/>
          <p:nvPr/>
        </p:nvSpPr>
        <p:spPr bwMode="auto">
          <a:xfrm>
            <a:off x="7860632" y="0"/>
            <a:ext cx="4331368" cy="4828674"/>
          </a:xfrm>
          <a:custGeom>
            <a:avLst/>
            <a:gdLst>
              <a:gd name="connsiteX0" fmla="*/ 0 w 4331368"/>
              <a:gd name="connsiteY0" fmla="*/ 0 h 4828674"/>
              <a:gd name="connsiteX1" fmla="*/ 4331368 w 4331368"/>
              <a:gd name="connsiteY1" fmla="*/ 0 h 4828674"/>
              <a:gd name="connsiteX2" fmla="*/ 4331368 w 4331368"/>
              <a:gd name="connsiteY2" fmla="*/ 1604211 h 4828674"/>
              <a:gd name="connsiteX3" fmla="*/ 1796715 w 4331368"/>
              <a:gd name="connsiteY3" fmla="*/ 4219074 h 4828674"/>
              <a:gd name="connsiteX4" fmla="*/ 1604210 w 4331368"/>
              <a:gd name="connsiteY4" fmla="*/ 4700337 h 4828674"/>
              <a:gd name="connsiteX5" fmla="*/ 1556084 w 4331368"/>
              <a:gd name="connsiteY5" fmla="*/ 4828674 h 4828674"/>
              <a:gd name="connsiteX6" fmla="*/ 0 w 4331368"/>
              <a:gd name="connsiteY6" fmla="*/ 4828674 h 4828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31368" h="4828674">
                <a:moveTo>
                  <a:pt x="0" y="0"/>
                </a:moveTo>
                <a:lnTo>
                  <a:pt x="4331368" y="0"/>
                </a:lnTo>
                <a:lnTo>
                  <a:pt x="4331368" y="1604211"/>
                </a:lnTo>
                <a:lnTo>
                  <a:pt x="1796715" y="4219074"/>
                </a:lnTo>
                <a:lnTo>
                  <a:pt x="1604210" y="4700337"/>
                </a:lnTo>
                <a:lnTo>
                  <a:pt x="1556084" y="4828674"/>
                </a:lnTo>
                <a:lnTo>
                  <a:pt x="0" y="4828674"/>
                </a:lnTo>
                <a:close/>
              </a:path>
            </a:pathLst>
          </a:cu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8" name="Graphic 7">
            <a:extLst>
              <a:ext uri="{FF2B5EF4-FFF2-40B4-BE49-F238E27FC236}">
                <a16:creationId xmlns:a16="http://schemas.microsoft.com/office/drawing/2014/main" id="{576E1436-6F0B-44D9-AEFB-433D64F62182}"/>
              </a:ext>
              <a:ext uri="{C183D7F6-B498-43B3-948B-1728B52AA6E4}">
                <adec:decorative xmlns:adec="http://schemas.microsoft.com/office/drawing/2017/decorative" val="1"/>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632" b="46159"/>
          <a:stretch/>
        </p:blipFill>
        <p:spPr>
          <a:xfrm>
            <a:off x="0" y="4853649"/>
            <a:ext cx="6614167" cy="2015768"/>
          </a:xfrm>
          <a:prstGeom prst="rect">
            <a:avLst/>
          </a:prstGeom>
        </p:spPr>
      </p:pic>
      <p:pic>
        <p:nvPicPr>
          <p:cNvPr id="9" name="Graphic 8">
            <a:extLst>
              <a:ext uri="{FF2B5EF4-FFF2-40B4-BE49-F238E27FC236}">
                <a16:creationId xmlns:a16="http://schemas.microsoft.com/office/drawing/2014/main" id="{33457663-0772-4BBB-AC89-C4B15E9644F9}"/>
              </a:ext>
              <a:ext uri="{C183D7F6-B498-43B3-948B-1728B52AA6E4}">
                <adec:decorative xmlns:adec="http://schemas.microsoft.com/office/drawing/2017/decorative" val="1"/>
              </a:ext>
            </a:extLst>
          </p:cNvPr>
          <p:cNvPicPr>
            <a:picLocks noChangeAspect="1"/>
          </p:cNvPicPr>
          <p:nvPr/>
        </p:nvPicPr>
        <p:blipFill rotWithShape="1">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34485" t="45404" r="34374" b="35092"/>
          <a:stretch/>
        </p:blipFill>
        <p:spPr>
          <a:xfrm rot="10800000" flipH="1">
            <a:off x="0" y="4924495"/>
            <a:ext cx="4771090" cy="1933504"/>
          </a:xfrm>
          <a:prstGeom prst="rect">
            <a:avLst/>
          </a:prstGeom>
        </p:spPr>
      </p:pic>
      <p:pic>
        <p:nvPicPr>
          <p:cNvPr id="10" name="Graphic 9">
            <a:extLst>
              <a:ext uri="{FF2B5EF4-FFF2-40B4-BE49-F238E27FC236}">
                <a16:creationId xmlns:a16="http://schemas.microsoft.com/office/drawing/2014/main" id="{3DC8D463-2EC6-48A8-A344-1FE585C641EF}"/>
              </a:ext>
              <a:ext uri="{C183D7F6-B498-43B3-948B-1728B52AA6E4}">
                <adec:decorative xmlns:adec="http://schemas.microsoft.com/office/drawing/2017/decorative" val="1"/>
              </a:ext>
            </a:extLst>
          </p:cNvPr>
          <p:cNvPicPr>
            <a:picLocks noChangeAspect="1"/>
          </p:cNvPicPr>
          <p:nvPr/>
        </p:nvPicPr>
        <p:blipFill rotWithShape="1">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l="23272" t="35419" r="4468" b="36428"/>
          <a:stretch/>
        </p:blipFill>
        <p:spPr>
          <a:xfrm>
            <a:off x="0" y="2357453"/>
            <a:ext cx="12192001" cy="2641871"/>
          </a:xfrm>
          <a:prstGeom prst="rect">
            <a:avLst/>
          </a:prstGeom>
        </p:spPr>
      </p:pic>
      <p:sp>
        <p:nvSpPr>
          <p:cNvPr id="11" name="Oval 10">
            <a:extLst>
              <a:ext uri="{FF2B5EF4-FFF2-40B4-BE49-F238E27FC236}">
                <a16:creationId xmlns:a16="http://schemas.microsoft.com/office/drawing/2014/main" id="{EB611F20-DDA8-42CC-A477-8E23D0CDEFA6}"/>
              </a:ext>
              <a:ext uri="{C183D7F6-B498-43B3-948B-1728B52AA6E4}">
                <adec:decorative xmlns:adec="http://schemas.microsoft.com/office/drawing/2017/decorative" val="1"/>
              </a:ext>
            </a:extLst>
          </p:cNvPr>
          <p:cNvSpPr/>
          <p:nvPr/>
        </p:nvSpPr>
        <p:spPr bwMode="auto">
          <a:xfrm>
            <a:off x="1900859" y="5295532"/>
            <a:ext cx="124586" cy="124586"/>
          </a:xfrm>
          <a:prstGeom prst="ellipse">
            <a:avLst/>
          </a:prstGeom>
          <a:solidFill>
            <a:srgbClr val="FFFF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13" name="Graphic 12">
            <a:extLst>
              <a:ext uri="{FF2B5EF4-FFF2-40B4-BE49-F238E27FC236}">
                <a16:creationId xmlns:a16="http://schemas.microsoft.com/office/drawing/2014/main" id="{5AC62215-6BE7-496D-90F9-6FAB23C011B7}"/>
              </a:ext>
              <a:ext uri="{C183D7F6-B498-43B3-948B-1728B52AA6E4}">
                <adec:decorative xmlns:adec="http://schemas.microsoft.com/office/drawing/2017/decorative" val="1"/>
              </a:ext>
            </a:extLst>
          </p:cNvPr>
          <p:cNvPicPr>
            <a:picLocks noChangeAspect="1"/>
          </p:cNvPicPr>
          <p:nvPr/>
        </p:nvPicPr>
        <p:blipFill rotWithShape="1">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l="23354" t="16222" r="57432" b="23454"/>
          <a:stretch/>
        </p:blipFill>
        <p:spPr>
          <a:xfrm>
            <a:off x="9102447" y="581595"/>
            <a:ext cx="3089553" cy="6276405"/>
          </a:xfrm>
          <a:prstGeom prst="rect">
            <a:avLst/>
          </a:prstGeom>
        </p:spPr>
      </p:pic>
      <p:sp>
        <p:nvSpPr>
          <p:cNvPr id="14" name="Oval 13">
            <a:extLst>
              <a:ext uri="{FF2B5EF4-FFF2-40B4-BE49-F238E27FC236}">
                <a16:creationId xmlns:a16="http://schemas.microsoft.com/office/drawing/2014/main" id="{6CB5B8E1-55AB-4F82-889A-6BA51ED3FE16}"/>
              </a:ext>
              <a:ext uri="{C183D7F6-B498-43B3-948B-1728B52AA6E4}">
                <adec:decorative xmlns:adec="http://schemas.microsoft.com/office/drawing/2017/decorative" val="1"/>
              </a:ext>
            </a:extLst>
          </p:cNvPr>
          <p:cNvSpPr/>
          <p:nvPr/>
        </p:nvSpPr>
        <p:spPr bwMode="auto">
          <a:xfrm>
            <a:off x="10975086" y="2738966"/>
            <a:ext cx="124586" cy="124586"/>
          </a:xfrm>
          <a:prstGeom prst="ellipse">
            <a:avLst/>
          </a:prstGeom>
          <a:solidFill>
            <a:srgbClr val="00B0F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0" name="Oval 19">
            <a:extLst>
              <a:ext uri="{FF2B5EF4-FFF2-40B4-BE49-F238E27FC236}">
                <a16:creationId xmlns:a16="http://schemas.microsoft.com/office/drawing/2014/main" id="{170AECFC-4CDF-4751-8C16-30EE45AD70EE}"/>
              </a:ext>
              <a:ext uri="{C183D7F6-B498-43B3-948B-1728B52AA6E4}">
                <adec:decorative xmlns:adec="http://schemas.microsoft.com/office/drawing/2017/decorative" val="1"/>
              </a:ext>
            </a:extLst>
          </p:cNvPr>
          <p:cNvSpPr/>
          <p:nvPr userDrawn="1"/>
        </p:nvSpPr>
        <p:spPr bwMode="auto">
          <a:xfrm>
            <a:off x="5793486" y="4757318"/>
            <a:ext cx="112014" cy="112014"/>
          </a:xfrm>
          <a:prstGeom prst="ellipse">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6" name="Oval 15">
            <a:extLst>
              <a:ext uri="{FF2B5EF4-FFF2-40B4-BE49-F238E27FC236}">
                <a16:creationId xmlns:a16="http://schemas.microsoft.com/office/drawing/2014/main" id="{7C910AD0-5C2E-4D20-97DB-F99E05506F06}"/>
              </a:ext>
              <a:ext uri="{C183D7F6-B498-43B3-948B-1728B52AA6E4}">
                <adec:decorative xmlns:adec="http://schemas.microsoft.com/office/drawing/2017/decorative" val="1"/>
              </a:ext>
            </a:extLst>
          </p:cNvPr>
          <p:cNvSpPr/>
          <p:nvPr userDrawn="1"/>
        </p:nvSpPr>
        <p:spPr bwMode="auto">
          <a:xfrm>
            <a:off x="1463339" y="4757318"/>
            <a:ext cx="112014" cy="112014"/>
          </a:xfrm>
          <a:prstGeom prst="ellipse">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7" name="Oval 16">
            <a:extLst>
              <a:ext uri="{FF2B5EF4-FFF2-40B4-BE49-F238E27FC236}">
                <a16:creationId xmlns:a16="http://schemas.microsoft.com/office/drawing/2014/main" id="{71A65091-B9F4-406C-9C6B-89D67159A62E}"/>
              </a:ext>
              <a:ext uri="{C183D7F6-B498-43B3-948B-1728B52AA6E4}">
                <adec:decorative xmlns:adec="http://schemas.microsoft.com/office/drawing/2017/decorative" val="1"/>
              </a:ext>
            </a:extLst>
          </p:cNvPr>
          <p:cNvSpPr/>
          <p:nvPr userDrawn="1"/>
        </p:nvSpPr>
        <p:spPr bwMode="auto">
          <a:xfrm>
            <a:off x="10505392" y="4322324"/>
            <a:ext cx="112014" cy="112014"/>
          </a:xfrm>
          <a:prstGeom prst="ellipse">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1" name="Oval 20">
            <a:extLst>
              <a:ext uri="{FF2B5EF4-FFF2-40B4-BE49-F238E27FC236}">
                <a16:creationId xmlns:a16="http://schemas.microsoft.com/office/drawing/2014/main" id="{740CC8D3-0B84-412C-8368-3311502863EA}"/>
              </a:ext>
              <a:ext uri="{C183D7F6-B498-43B3-948B-1728B52AA6E4}">
                <adec:decorative xmlns:adec="http://schemas.microsoft.com/office/drawing/2017/decorative" val="1"/>
              </a:ext>
            </a:extLst>
          </p:cNvPr>
          <p:cNvSpPr/>
          <p:nvPr userDrawn="1"/>
        </p:nvSpPr>
        <p:spPr bwMode="auto">
          <a:xfrm>
            <a:off x="9384046" y="5345465"/>
            <a:ext cx="124586" cy="124586"/>
          </a:xfrm>
          <a:prstGeom prst="ellipse">
            <a:avLst/>
          </a:prstGeom>
          <a:solidFill>
            <a:srgbClr val="00B0F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3" name="Oval 22">
            <a:extLst>
              <a:ext uri="{FF2B5EF4-FFF2-40B4-BE49-F238E27FC236}">
                <a16:creationId xmlns:a16="http://schemas.microsoft.com/office/drawing/2014/main" id="{A19E00CE-96F9-4904-A672-6FCB28168E7C}"/>
              </a:ext>
              <a:ext uri="{C183D7F6-B498-43B3-948B-1728B52AA6E4}">
                <adec:decorative xmlns:adec="http://schemas.microsoft.com/office/drawing/2017/decorative" val="1"/>
              </a:ext>
            </a:extLst>
          </p:cNvPr>
          <p:cNvSpPr/>
          <p:nvPr userDrawn="1"/>
        </p:nvSpPr>
        <p:spPr bwMode="auto">
          <a:xfrm>
            <a:off x="3590001" y="6084036"/>
            <a:ext cx="124586" cy="124586"/>
          </a:xfrm>
          <a:prstGeom prst="ellipse">
            <a:avLst/>
          </a:prstGeom>
          <a:solidFill>
            <a:srgbClr val="FFFF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1371070686"/>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1655840" cy="899665"/>
          </a:xfrm>
        </p:spPr>
        <p:txBody>
          <a:bodyPr/>
          <a:lstStyle>
            <a:lvl1pPr>
              <a:defRPr sz="4400">
                <a:latin typeface="+mn-lt"/>
              </a:defRPr>
            </a:lvl1pPr>
          </a:lstStyle>
          <a:p>
            <a:r>
              <a:rPr lang="en-US"/>
              <a:t>Click to edit Master title style</a:t>
            </a:r>
          </a:p>
        </p:txBody>
      </p:sp>
      <p:sp>
        <p:nvSpPr>
          <p:cNvPr id="4" name="Text Placeholder 3"/>
          <p:cNvSpPr>
            <a:spLocks noGrp="1"/>
          </p:cNvSpPr>
          <p:nvPr>
            <p:ph type="body" sz="quarter" idx="10"/>
          </p:nvPr>
        </p:nvSpPr>
        <p:spPr>
          <a:xfrm>
            <a:off x="152400" y="912729"/>
            <a:ext cx="11887200" cy="2076338"/>
          </a:xfrm>
        </p:spPr>
        <p:txBody>
          <a:bodyPr>
            <a:spAutoFit/>
          </a:bodyPr>
          <a:lstStyle>
            <a:lvl1pPr marL="0" indent="0">
              <a:buNone/>
              <a:defRPr sz="3200"/>
            </a:lvl1pPr>
            <a:lvl2pPr marL="224054" indent="0">
              <a:buNone/>
              <a:defRPr sz="2400"/>
            </a:lvl2pPr>
            <a:lvl3pPr marL="448107" indent="0">
              <a:buNone/>
              <a:defRPr sz="2000"/>
            </a:lvl3pPr>
            <a:lvl4pPr marL="672161" indent="0">
              <a:buNone/>
              <a:defRPr sz="2000"/>
            </a:lvl4pPr>
            <a:lvl5pPr marL="896214" indent="0">
              <a:buNone/>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ubtitle 2">
            <a:extLst>
              <a:ext uri="{FF2B5EF4-FFF2-40B4-BE49-F238E27FC236}">
                <a16:creationId xmlns:a16="http://schemas.microsoft.com/office/drawing/2014/main" id="{C3F0D74B-E66A-49A6-B4C7-B1C98AF12AA0}"/>
              </a:ext>
            </a:extLst>
          </p:cNvPr>
          <p:cNvSpPr txBox="1">
            <a:spLocks/>
          </p:cNvSpPr>
          <p:nvPr/>
        </p:nvSpPr>
        <p:spPr bwMode="auto">
          <a:xfrm>
            <a:off x="1264069" y="6412888"/>
            <a:ext cx="9663862" cy="153888"/>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indent="0" algn="l" defTabSz="1087313" rtl="0" eaLnBrk="1" fontAlgn="base" hangingPunct="1">
              <a:spcBef>
                <a:spcPct val="0"/>
              </a:spcBef>
              <a:spcAft>
                <a:spcPct val="0"/>
              </a:spcAft>
              <a:buClr>
                <a:schemeClr val="tx2"/>
              </a:buClr>
              <a:defRPr sz="1800" baseline="0">
                <a:solidFill>
                  <a:schemeClr val="tx1"/>
                </a:solidFill>
                <a:latin typeface="+mj-lt"/>
                <a:ea typeface="Arial Unicode MS" pitchFamily="34" charset="-128"/>
                <a:cs typeface="Arial Unicode MS" pitchFamily="34" charset="-128"/>
              </a:defRPr>
            </a:lvl1pPr>
            <a:lvl2pPr marL="235199" indent="-233272" algn="l" defTabSz="1087313" rtl="0" eaLnBrk="1" fontAlgn="base" hangingPunct="1">
              <a:spcBef>
                <a:spcPct val="0"/>
              </a:spcBef>
              <a:spcAft>
                <a:spcPct val="0"/>
              </a:spcAft>
              <a:buClr>
                <a:schemeClr val="tx2"/>
              </a:buClr>
              <a:buSzPct val="125000"/>
              <a:buFont typeface="Arial" charset="0"/>
              <a:buChar char="▪"/>
              <a:defRPr sz="1800" baseline="0">
                <a:solidFill>
                  <a:schemeClr val="tx1"/>
                </a:solidFill>
                <a:latin typeface="+mn-lt"/>
                <a:ea typeface="Arial Unicode MS" pitchFamily="34" charset="-128"/>
                <a:cs typeface="Arial Unicode MS" pitchFamily="34" charset="-128"/>
              </a:defRPr>
            </a:lvl2pPr>
            <a:lvl3pPr marL="555224" indent="-318098" algn="l" defTabSz="1087313" rtl="0" eaLnBrk="1" fontAlgn="base" hangingPunct="1">
              <a:spcBef>
                <a:spcPct val="0"/>
              </a:spcBef>
              <a:spcAft>
                <a:spcPct val="0"/>
              </a:spcAft>
              <a:buClr>
                <a:schemeClr val="tx2"/>
              </a:buClr>
              <a:buSzPct val="120000"/>
              <a:buFont typeface="Arial" charset="0"/>
              <a:buChar char="–"/>
              <a:defRPr sz="1800" baseline="0">
                <a:solidFill>
                  <a:schemeClr val="tx1"/>
                </a:solidFill>
                <a:latin typeface="+mn-lt"/>
                <a:ea typeface="Arial Unicode MS" pitchFamily="34" charset="-128"/>
                <a:cs typeface="Arial Unicode MS" pitchFamily="34" charset="-128"/>
              </a:defRPr>
            </a:lvl3pPr>
            <a:lvl4pPr marL="746082" indent="-188930" algn="l" defTabSz="1087313" rtl="0" eaLnBrk="1" fontAlgn="base" hangingPunct="1">
              <a:spcBef>
                <a:spcPct val="0"/>
              </a:spcBef>
              <a:spcAft>
                <a:spcPct val="0"/>
              </a:spcAft>
              <a:buClr>
                <a:schemeClr val="tx2"/>
              </a:buClr>
              <a:buSzPct val="120000"/>
              <a:buFont typeface="Arial" charset="0"/>
              <a:buChar char="▫"/>
              <a:defRPr sz="1800" baseline="0">
                <a:solidFill>
                  <a:schemeClr val="tx1"/>
                </a:solidFill>
                <a:latin typeface="+mn-lt"/>
                <a:ea typeface="Arial Unicode MS" pitchFamily="34" charset="-128"/>
                <a:cs typeface="Arial Unicode MS" pitchFamily="34" charset="-128"/>
              </a:defRPr>
            </a:lvl4pPr>
            <a:lvl5pPr marL="910567" indent="-158085" algn="l" defTabSz="1087313" rtl="0" eaLnBrk="1" fontAlgn="base" hangingPunct="1">
              <a:spcBef>
                <a:spcPct val="0"/>
              </a:spcBef>
              <a:spcAft>
                <a:spcPct val="0"/>
              </a:spcAft>
              <a:buClr>
                <a:schemeClr val="tx2"/>
              </a:buClr>
              <a:buSzPct val="89000"/>
              <a:buFont typeface="Arial" charset="0"/>
              <a:buChar char="-"/>
              <a:defRPr sz="1800" baseline="0">
                <a:solidFill>
                  <a:schemeClr val="tx1"/>
                </a:solidFill>
                <a:latin typeface="+mn-lt"/>
                <a:ea typeface="Arial Unicode MS" pitchFamily="34" charset="-128"/>
                <a:cs typeface="Arial Unicode MS" pitchFamily="34" charset="-128"/>
              </a:defRPr>
            </a:lvl5pPr>
            <a:lvl6pPr marL="910567" indent="-158085" algn="l" defTabSz="1087313" rtl="0" eaLnBrk="1" fontAlgn="base" hangingPunct="1">
              <a:spcBef>
                <a:spcPct val="0"/>
              </a:spcBef>
              <a:spcAft>
                <a:spcPct val="0"/>
              </a:spcAft>
              <a:buClr>
                <a:schemeClr val="tx2"/>
              </a:buClr>
              <a:buSzPct val="89000"/>
              <a:buFont typeface="Arial" charset="0"/>
              <a:buChar char="-"/>
              <a:defRPr sz="1900" baseline="0">
                <a:solidFill>
                  <a:schemeClr val="tx1"/>
                </a:solidFill>
                <a:latin typeface="+mn-lt"/>
              </a:defRPr>
            </a:lvl6pPr>
            <a:lvl7pPr marL="910567" indent="-158085" algn="l" defTabSz="1087313" rtl="0" eaLnBrk="1" fontAlgn="base" hangingPunct="1">
              <a:spcBef>
                <a:spcPct val="0"/>
              </a:spcBef>
              <a:spcAft>
                <a:spcPct val="0"/>
              </a:spcAft>
              <a:buClr>
                <a:schemeClr val="tx2"/>
              </a:buClr>
              <a:buSzPct val="89000"/>
              <a:buFont typeface="Arial" charset="0"/>
              <a:buChar char="-"/>
              <a:defRPr sz="1900" baseline="0">
                <a:solidFill>
                  <a:schemeClr val="tx1"/>
                </a:solidFill>
                <a:latin typeface="+mn-lt"/>
              </a:defRPr>
            </a:lvl7pPr>
            <a:lvl8pPr marL="910567" indent="-158085" algn="l" defTabSz="1087313" rtl="0" eaLnBrk="1" fontAlgn="base" hangingPunct="1">
              <a:spcBef>
                <a:spcPct val="0"/>
              </a:spcBef>
              <a:spcAft>
                <a:spcPct val="0"/>
              </a:spcAft>
              <a:buClr>
                <a:schemeClr val="tx2"/>
              </a:buClr>
              <a:buSzPct val="89000"/>
              <a:buFont typeface="Arial" charset="0"/>
              <a:buChar char="-"/>
              <a:defRPr sz="1900" baseline="0">
                <a:solidFill>
                  <a:schemeClr val="tx1"/>
                </a:solidFill>
                <a:latin typeface="+mn-lt"/>
              </a:defRPr>
            </a:lvl8pPr>
            <a:lvl9pPr marL="910567" indent="-158085" algn="l" defTabSz="1087313" rtl="0" eaLnBrk="1" fontAlgn="base" hangingPunct="1">
              <a:spcBef>
                <a:spcPct val="0"/>
              </a:spcBef>
              <a:spcAft>
                <a:spcPct val="0"/>
              </a:spcAft>
              <a:buClr>
                <a:schemeClr val="tx2"/>
              </a:buClr>
              <a:buSzPct val="89000"/>
              <a:buFont typeface="Arial" charset="0"/>
              <a:buChar char="-"/>
              <a:defRPr sz="1900" baseline="0">
                <a:solidFill>
                  <a:schemeClr val="tx1"/>
                </a:solidFill>
                <a:latin typeface="+mn-lt"/>
              </a:defRPr>
            </a:lvl9pPr>
          </a:lstStyle>
          <a:p>
            <a:pPr marL="0" marR="0" lvl="0" indent="0" algn="ctr" defTabSz="1087105" rtl="0" eaLnBrk="1" fontAlgn="base" latinLnBrk="0" hangingPunct="1">
              <a:lnSpc>
                <a:spcPct val="100000"/>
              </a:lnSpc>
              <a:spcBef>
                <a:spcPct val="0"/>
              </a:spcBef>
              <a:spcAft>
                <a:spcPct val="0"/>
              </a:spcAft>
              <a:buClr>
                <a:srgbClr val="0072C6"/>
              </a:buClr>
              <a:buSzTx/>
              <a:buFontTx/>
              <a:buNone/>
              <a:tabLst/>
              <a:defRPr/>
            </a:pPr>
            <a:r>
              <a:rPr kumimoji="0" lang="en-US" sz="1000" b="0" i="0" u="none" strike="noStrike" kern="0" cap="none" spc="0" normalizeH="0" baseline="0" noProof="0">
                <a:ln>
                  <a:noFill/>
                </a:ln>
                <a:gradFill>
                  <a:gsLst>
                    <a:gs pos="83000">
                      <a:schemeClr val="bg1">
                        <a:lumMod val="50000"/>
                      </a:schemeClr>
                    </a:gs>
                    <a:gs pos="100000">
                      <a:schemeClr val="bg1">
                        <a:lumMod val="50000"/>
                      </a:schemeClr>
                    </a:gs>
                  </a:gsLst>
                  <a:lin ang="5400000" scaled="1"/>
                </a:gradFill>
                <a:effectLst/>
                <a:uLnTx/>
                <a:uFillTx/>
                <a:latin typeface="+mj-lt"/>
                <a:ea typeface="Arial Unicode MS" pitchFamily="34" charset="-128"/>
                <a:cs typeface="Arial Unicode MS" pitchFamily="34" charset="-128"/>
              </a:rPr>
              <a:t>CONFIDENTIAL — FOR PLANNING PURPOSES ONLY</a:t>
            </a:r>
          </a:p>
        </p:txBody>
      </p:sp>
    </p:spTree>
    <p:extLst>
      <p:ext uri="{BB962C8B-B14F-4D97-AF65-F5344CB8AC3E}">
        <p14:creationId xmlns:p14="http://schemas.microsoft.com/office/powerpoint/2010/main" val="42567074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5_Title Slide 1">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114C0C7-DC16-4A7F-AD73-F1DE0984F4CE}"/>
              </a:ext>
            </a:extLst>
          </p:cNvPr>
          <p:cNvSpPr/>
          <p:nvPr/>
        </p:nvSpPr>
        <p:spPr bwMode="auto">
          <a:xfrm>
            <a:off x="1" y="0"/>
            <a:ext cx="12192000" cy="6864448"/>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51" name="Graphic 50">
            <a:extLst>
              <a:ext uri="{FF2B5EF4-FFF2-40B4-BE49-F238E27FC236}">
                <a16:creationId xmlns:a16="http://schemas.microsoft.com/office/drawing/2014/main" id="{154BC9D5-90C1-4C7B-A23C-C27AE41B29D0}"/>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r="16311" b="46159"/>
          <a:stretch/>
        </p:blipFill>
        <p:spPr>
          <a:xfrm>
            <a:off x="6601467" y="4853649"/>
            <a:ext cx="5570481" cy="2015769"/>
          </a:xfrm>
          <a:prstGeom prst="rect">
            <a:avLst/>
          </a:prstGeom>
        </p:spPr>
      </p:pic>
      <p:pic>
        <p:nvPicPr>
          <p:cNvPr id="52" name="Graphic 51">
            <a:extLst>
              <a:ext uri="{FF2B5EF4-FFF2-40B4-BE49-F238E27FC236}">
                <a16:creationId xmlns:a16="http://schemas.microsoft.com/office/drawing/2014/main" id="{CD536B42-77A9-4752-8CAC-02293CBB3479}"/>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632" b="46159"/>
          <a:stretch/>
        </p:blipFill>
        <p:spPr>
          <a:xfrm>
            <a:off x="0" y="4853649"/>
            <a:ext cx="6614167" cy="2015768"/>
          </a:xfrm>
          <a:prstGeom prst="rect">
            <a:avLst/>
          </a:prstGeom>
        </p:spPr>
      </p:pic>
      <p:pic>
        <p:nvPicPr>
          <p:cNvPr id="57" name="Graphic 56">
            <a:extLst>
              <a:ext uri="{FF2B5EF4-FFF2-40B4-BE49-F238E27FC236}">
                <a16:creationId xmlns:a16="http://schemas.microsoft.com/office/drawing/2014/main" id="{8BBE3376-4043-41B3-A774-DE3106CD6A02}"/>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r="59712" b="46159"/>
          <a:stretch/>
        </p:blipFill>
        <p:spPr>
          <a:xfrm>
            <a:off x="9508632" y="2846181"/>
            <a:ext cx="2681654" cy="2015769"/>
          </a:xfrm>
          <a:prstGeom prst="rect">
            <a:avLst/>
          </a:prstGeom>
        </p:spPr>
      </p:pic>
      <p:sp>
        <p:nvSpPr>
          <p:cNvPr id="18" name="Freeform: Shape 17">
            <a:extLst>
              <a:ext uri="{FF2B5EF4-FFF2-40B4-BE49-F238E27FC236}">
                <a16:creationId xmlns:a16="http://schemas.microsoft.com/office/drawing/2014/main" id="{FCBC923B-A160-4D2C-83B3-B9B2030BFBE5}"/>
              </a:ext>
            </a:extLst>
          </p:cNvPr>
          <p:cNvSpPr/>
          <p:nvPr/>
        </p:nvSpPr>
        <p:spPr bwMode="auto">
          <a:xfrm>
            <a:off x="7860632" y="0"/>
            <a:ext cx="4331368" cy="4828674"/>
          </a:xfrm>
          <a:custGeom>
            <a:avLst/>
            <a:gdLst>
              <a:gd name="connsiteX0" fmla="*/ 0 w 4331368"/>
              <a:gd name="connsiteY0" fmla="*/ 0 h 4828674"/>
              <a:gd name="connsiteX1" fmla="*/ 4331368 w 4331368"/>
              <a:gd name="connsiteY1" fmla="*/ 0 h 4828674"/>
              <a:gd name="connsiteX2" fmla="*/ 4331368 w 4331368"/>
              <a:gd name="connsiteY2" fmla="*/ 1604211 h 4828674"/>
              <a:gd name="connsiteX3" fmla="*/ 1796715 w 4331368"/>
              <a:gd name="connsiteY3" fmla="*/ 4219074 h 4828674"/>
              <a:gd name="connsiteX4" fmla="*/ 1604210 w 4331368"/>
              <a:gd name="connsiteY4" fmla="*/ 4700337 h 4828674"/>
              <a:gd name="connsiteX5" fmla="*/ 1556084 w 4331368"/>
              <a:gd name="connsiteY5" fmla="*/ 4828674 h 4828674"/>
              <a:gd name="connsiteX6" fmla="*/ 0 w 4331368"/>
              <a:gd name="connsiteY6" fmla="*/ 4828674 h 4828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31368" h="4828674">
                <a:moveTo>
                  <a:pt x="0" y="0"/>
                </a:moveTo>
                <a:lnTo>
                  <a:pt x="4331368" y="0"/>
                </a:lnTo>
                <a:lnTo>
                  <a:pt x="4331368" y="1604211"/>
                </a:lnTo>
                <a:lnTo>
                  <a:pt x="1796715" y="4219074"/>
                </a:lnTo>
                <a:lnTo>
                  <a:pt x="1604210" y="4700337"/>
                </a:lnTo>
                <a:lnTo>
                  <a:pt x="1556084" y="4828674"/>
                </a:lnTo>
                <a:lnTo>
                  <a:pt x="0" y="4828674"/>
                </a:lnTo>
                <a:close/>
              </a:path>
            </a:pathLst>
          </a:cu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5" name="logo2.png" descr="logo2.png">
            <a:extLst>
              <a:ext uri="{FF2B5EF4-FFF2-40B4-BE49-F238E27FC236}">
                <a16:creationId xmlns:a16="http://schemas.microsoft.com/office/drawing/2014/main" id="{B890FFA7-3A8B-434C-A7FF-E48D67BA31B4}"/>
              </a:ext>
            </a:extLst>
          </p:cNvPr>
          <p:cNvPicPr>
            <a:picLocks noChangeAspect="1"/>
          </p:cNvPicPr>
          <p:nvPr/>
        </p:nvPicPr>
        <p:blipFill>
          <a:blip r:embed="rId6"/>
          <a:stretch>
            <a:fillRect/>
          </a:stretch>
        </p:blipFill>
        <p:spPr>
          <a:xfrm>
            <a:off x="625492" y="650218"/>
            <a:ext cx="1483574" cy="316295"/>
          </a:xfrm>
          <a:prstGeom prst="rect">
            <a:avLst/>
          </a:prstGeom>
          <a:ln w="12700">
            <a:miter lim="400000"/>
          </a:ln>
        </p:spPr>
      </p:pic>
      <p:sp>
        <p:nvSpPr>
          <p:cNvPr id="21" name="Text Placeholder 18">
            <a:extLst>
              <a:ext uri="{FF2B5EF4-FFF2-40B4-BE49-F238E27FC236}">
                <a16:creationId xmlns:a16="http://schemas.microsoft.com/office/drawing/2014/main" id="{65FA8EC2-F248-4542-A0F0-EDCE555E4B9B}"/>
              </a:ext>
            </a:extLst>
          </p:cNvPr>
          <p:cNvSpPr>
            <a:spLocks noGrp="1"/>
          </p:cNvSpPr>
          <p:nvPr>
            <p:ph type="body" sz="quarter" idx="10"/>
          </p:nvPr>
        </p:nvSpPr>
        <p:spPr>
          <a:xfrm>
            <a:off x="625475" y="2357438"/>
            <a:ext cx="6423507" cy="1569660"/>
          </a:xfrm>
        </p:spPr>
        <p:txBody>
          <a:bodyPr lIns="0"/>
          <a:lstStyle>
            <a:lvl1pPr marL="0" indent="0">
              <a:buNone/>
              <a:defRPr sz="5000">
                <a:solidFill>
                  <a:schemeClr val="bg1"/>
                </a:solidFill>
                <a:latin typeface="+mj-lt"/>
                <a:cs typeface="Segoe UI" panose="020B0502040204020203" pitchFamily="34" charset="0"/>
              </a:defRPr>
            </a:lvl1pPr>
            <a:lvl2pPr marL="224053" indent="0">
              <a:buNone/>
              <a:defRPr sz="5000">
                <a:solidFill>
                  <a:schemeClr val="bg1"/>
                </a:solidFill>
                <a:latin typeface="Segoe UI" panose="020B0502040204020203" pitchFamily="34" charset="0"/>
                <a:cs typeface="Segoe UI" panose="020B0502040204020203" pitchFamily="34" charset="0"/>
              </a:defRPr>
            </a:lvl2pPr>
            <a:lvl3pPr>
              <a:defRPr sz="5000">
                <a:solidFill>
                  <a:schemeClr val="bg1"/>
                </a:solidFill>
                <a:latin typeface="Segoe UI" panose="020B0502040204020203" pitchFamily="34" charset="0"/>
                <a:cs typeface="Segoe UI" panose="020B0502040204020203" pitchFamily="34" charset="0"/>
              </a:defRPr>
            </a:lvl3pPr>
            <a:lvl4pPr>
              <a:defRPr sz="5000">
                <a:solidFill>
                  <a:schemeClr val="bg1"/>
                </a:solidFill>
                <a:latin typeface="Segoe UI" panose="020B0502040204020203" pitchFamily="34" charset="0"/>
                <a:cs typeface="Segoe UI" panose="020B0502040204020203" pitchFamily="34" charset="0"/>
              </a:defRPr>
            </a:lvl4pPr>
            <a:lvl5pPr>
              <a:defRPr sz="5000">
                <a:solidFill>
                  <a:schemeClr val="bg1"/>
                </a:solidFill>
                <a:latin typeface="Segoe UI" panose="020B0502040204020203" pitchFamily="34" charset="0"/>
                <a:cs typeface="Segoe UI" panose="020B0502040204020203" pitchFamily="34" charset="0"/>
              </a:defRPr>
            </a:lvl5pPr>
          </a:lstStyle>
          <a:p>
            <a:pPr lvl="0"/>
            <a:r>
              <a:rPr lang="en-US"/>
              <a:t>Click to edit Master text styles</a:t>
            </a:r>
          </a:p>
        </p:txBody>
      </p:sp>
      <p:sp>
        <p:nvSpPr>
          <p:cNvPr id="22" name="Text Placeholder 21">
            <a:extLst>
              <a:ext uri="{FF2B5EF4-FFF2-40B4-BE49-F238E27FC236}">
                <a16:creationId xmlns:a16="http://schemas.microsoft.com/office/drawing/2014/main" id="{B1860CBC-335C-4133-BA71-CC6587274B60}"/>
              </a:ext>
            </a:extLst>
          </p:cNvPr>
          <p:cNvSpPr>
            <a:spLocks noGrp="1"/>
          </p:cNvSpPr>
          <p:nvPr>
            <p:ph type="body" sz="quarter" idx="11" hasCustomPrompt="1"/>
          </p:nvPr>
        </p:nvSpPr>
        <p:spPr>
          <a:xfrm>
            <a:off x="645156" y="1816904"/>
            <a:ext cx="2473964" cy="228717"/>
          </a:xfrm>
        </p:spPr>
        <p:txBody>
          <a:bodyPr lIns="0" tIns="0" rIns="0" bIns="0" anchor="ctr"/>
          <a:lstStyle>
            <a:lvl1pPr marL="0" marR="0" indent="0" algn="l" defTabSz="914400" rtl="0" eaLnBrk="1" fontAlgn="auto" latinLnBrk="0" hangingPunct="1">
              <a:lnSpc>
                <a:spcPct val="140000"/>
              </a:lnSpc>
              <a:spcBef>
                <a:spcPts val="0"/>
              </a:spcBef>
              <a:spcAft>
                <a:spcPts val="0"/>
              </a:spcAft>
              <a:buClrTx/>
              <a:buSzTx/>
              <a:buFontTx/>
              <a:buNone/>
              <a:tabLst/>
              <a:defRPr sz="1400" cap="all" spc="350">
                <a:solidFill>
                  <a:schemeClr val="bg1"/>
                </a:solidFill>
                <a:latin typeface="Segoe UI"/>
                <a:cs typeface="Segoe UI"/>
                <a:sym typeface="Segoe UI"/>
              </a:defRPr>
            </a:lvl1pPr>
          </a:lstStyle>
          <a:p>
            <a:pPr marL="0" marR="0" lvl="0" indent="0" algn="l" defTabSz="914400" rtl="0" eaLnBrk="1" fontAlgn="auto" latinLnBrk="0" hangingPunct="1">
              <a:lnSpc>
                <a:spcPct val="140000"/>
              </a:lnSpc>
              <a:spcBef>
                <a:spcPts val="0"/>
              </a:spcBef>
              <a:spcAft>
                <a:spcPts val="0"/>
              </a:spcAft>
              <a:buClrTx/>
              <a:buSzTx/>
              <a:buFontTx/>
              <a:buNone/>
              <a:tabLst/>
              <a:defRPr sz="1400" cap="all" spc="350">
                <a:solidFill>
                  <a:srgbClr val="50E6FF"/>
                </a:solidFill>
                <a:latin typeface="Segoe UI"/>
                <a:ea typeface="Segoe UI"/>
                <a:cs typeface="Segoe UI"/>
                <a:sym typeface="Segoe UI"/>
              </a:defRPr>
            </a:pPr>
            <a:r>
              <a:rPr kumimoji="0" lang="en-US" sz="1200" b="0" i="0" u="none" strike="noStrike" kern="1200" cap="all" spc="350" normalizeH="0" baseline="0" noProof="0">
                <a:ln>
                  <a:noFill/>
                </a:ln>
                <a:solidFill>
                  <a:srgbClr val="0078D7"/>
                </a:solidFill>
                <a:effectLst/>
                <a:uLnTx/>
                <a:uFillTx/>
                <a:latin typeface="Segoe UI"/>
                <a:cs typeface="Segoe UI"/>
                <a:sym typeface="Segoe UI"/>
              </a:rPr>
              <a:t>LOREM IPSUM</a:t>
            </a:r>
          </a:p>
        </p:txBody>
      </p:sp>
      <p:sp>
        <p:nvSpPr>
          <p:cNvPr id="65" name="Freeform: Shape 64">
            <a:extLst>
              <a:ext uri="{FF2B5EF4-FFF2-40B4-BE49-F238E27FC236}">
                <a16:creationId xmlns:a16="http://schemas.microsoft.com/office/drawing/2014/main" id="{808688FB-1181-4599-989C-A6915063559F}"/>
              </a:ext>
            </a:extLst>
          </p:cNvPr>
          <p:cNvSpPr/>
          <p:nvPr userDrawn="1"/>
        </p:nvSpPr>
        <p:spPr bwMode="auto">
          <a:xfrm>
            <a:off x="0" y="2763078"/>
            <a:ext cx="12205252" cy="3717235"/>
          </a:xfrm>
          <a:custGeom>
            <a:avLst/>
            <a:gdLst>
              <a:gd name="connsiteX0" fmla="*/ 0 w 12205252"/>
              <a:gd name="connsiteY0" fmla="*/ 2037522 h 3717235"/>
              <a:gd name="connsiteX1" fmla="*/ 0 w 12205252"/>
              <a:gd name="connsiteY1" fmla="*/ 3717235 h 3717235"/>
              <a:gd name="connsiteX2" fmla="*/ 9631017 w 12205252"/>
              <a:gd name="connsiteY2" fmla="*/ 3717235 h 3717235"/>
              <a:gd name="connsiteX3" fmla="*/ 10336696 w 12205252"/>
              <a:gd name="connsiteY3" fmla="*/ 3498574 h 3717235"/>
              <a:gd name="connsiteX4" fmla="*/ 10783957 w 12205252"/>
              <a:gd name="connsiteY4" fmla="*/ 3061252 h 3717235"/>
              <a:gd name="connsiteX5" fmla="*/ 11191461 w 12205252"/>
              <a:gd name="connsiteY5" fmla="*/ 2673626 h 3717235"/>
              <a:gd name="connsiteX6" fmla="*/ 11191461 w 12205252"/>
              <a:gd name="connsiteY6" fmla="*/ 1530626 h 3717235"/>
              <a:gd name="connsiteX7" fmla="*/ 11350487 w 12205252"/>
              <a:gd name="connsiteY7" fmla="*/ 1063487 h 3717235"/>
              <a:gd name="connsiteX8" fmla="*/ 11598965 w 12205252"/>
              <a:gd name="connsiteY8" fmla="*/ 795131 h 3717235"/>
              <a:gd name="connsiteX9" fmla="*/ 11827565 w 12205252"/>
              <a:gd name="connsiteY9" fmla="*/ 566531 h 3717235"/>
              <a:gd name="connsiteX10" fmla="*/ 12105861 w 12205252"/>
              <a:gd name="connsiteY10" fmla="*/ 387626 h 3717235"/>
              <a:gd name="connsiteX11" fmla="*/ 12205252 w 12205252"/>
              <a:gd name="connsiteY11" fmla="*/ 288235 h 3717235"/>
              <a:gd name="connsiteX12" fmla="*/ 12205252 w 12205252"/>
              <a:gd name="connsiteY12" fmla="*/ 0 h 3717235"/>
              <a:gd name="connsiteX13" fmla="*/ 10803835 w 12205252"/>
              <a:gd name="connsiteY13" fmla="*/ 0 h 3717235"/>
              <a:gd name="connsiteX14" fmla="*/ 9044609 w 12205252"/>
              <a:gd name="connsiteY14" fmla="*/ 2077279 h 3717235"/>
              <a:gd name="connsiteX15" fmla="*/ 0 w 12205252"/>
              <a:gd name="connsiteY15" fmla="*/ 2037522 h 3717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205252" h="3717235">
                <a:moveTo>
                  <a:pt x="0" y="2037522"/>
                </a:moveTo>
                <a:lnTo>
                  <a:pt x="0" y="3717235"/>
                </a:lnTo>
                <a:lnTo>
                  <a:pt x="9631017" y="3717235"/>
                </a:lnTo>
                <a:lnTo>
                  <a:pt x="10336696" y="3498574"/>
                </a:lnTo>
                <a:lnTo>
                  <a:pt x="10783957" y="3061252"/>
                </a:lnTo>
                <a:lnTo>
                  <a:pt x="11191461" y="2673626"/>
                </a:lnTo>
                <a:lnTo>
                  <a:pt x="11191461" y="1530626"/>
                </a:lnTo>
                <a:lnTo>
                  <a:pt x="11350487" y="1063487"/>
                </a:lnTo>
                <a:lnTo>
                  <a:pt x="11598965" y="795131"/>
                </a:lnTo>
                <a:lnTo>
                  <a:pt x="11827565" y="566531"/>
                </a:lnTo>
                <a:lnTo>
                  <a:pt x="12105861" y="387626"/>
                </a:lnTo>
                <a:lnTo>
                  <a:pt x="12205252" y="288235"/>
                </a:lnTo>
                <a:lnTo>
                  <a:pt x="12205252" y="0"/>
                </a:lnTo>
                <a:lnTo>
                  <a:pt x="10803835" y="0"/>
                </a:lnTo>
                <a:lnTo>
                  <a:pt x="9044609" y="2077279"/>
                </a:lnTo>
                <a:lnTo>
                  <a:pt x="0" y="2037522"/>
                </a:lnTo>
                <a:close/>
              </a:path>
            </a:pathLst>
          </a:cu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nvGrpSpPr>
          <p:cNvPr id="12" name="Group 11">
            <a:extLst>
              <a:ext uri="{FF2B5EF4-FFF2-40B4-BE49-F238E27FC236}">
                <a16:creationId xmlns:a16="http://schemas.microsoft.com/office/drawing/2014/main" id="{A4FA1681-D2C4-4319-B25F-B28AC92EA02A}"/>
              </a:ext>
            </a:extLst>
          </p:cNvPr>
          <p:cNvGrpSpPr/>
          <p:nvPr userDrawn="1"/>
        </p:nvGrpSpPr>
        <p:grpSpPr>
          <a:xfrm>
            <a:off x="0" y="2093358"/>
            <a:ext cx="12192001" cy="4771090"/>
            <a:chOff x="0" y="2096582"/>
            <a:chExt cx="12192001" cy="4771090"/>
          </a:xfrm>
        </p:grpSpPr>
        <p:pic>
          <p:nvPicPr>
            <p:cNvPr id="48" name="Graphic 47">
              <a:extLst>
                <a:ext uri="{FF2B5EF4-FFF2-40B4-BE49-F238E27FC236}">
                  <a16:creationId xmlns:a16="http://schemas.microsoft.com/office/drawing/2014/main" id="{629BA5FF-850A-4559-B37D-CD066F5C10F5}"/>
                </a:ext>
              </a:extLst>
            </p:cNvPr>
            <p:cNvPicPr>
              <a:picLocks noChangeAspect="1"/>
            </p:cNvPicPr>
            <p:nvPr userDrawn="1"/>
          </p:nvPicPr>
          <p:blipFill rotWithShape="1">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23272" t="35419" r="4468" b="36428"/>
            <a:stretch/>
          </p:blipFill>
          <p:spPr>
            <a:xfrm rot="10800000" flipH="1" flipV="1">
              <a:off x="0" y="4003679"/>
              <a:ext cx="12192001" cy="2641871"/>
            </a:xfrm>
            <a:prstGeom prst="rect">
              <a:avLst/>
            </a:prstGeom>
          </p:spPr>
        </p:pic>
        <p:sp>
          <p:nvSpPr>
            <p:cNvPr id="49" name="Oval 48">
              <a:extLst>
                <a:ext uri="{FF2B5EF4-FFF2-40B4-BE49-F238E27FC236}">
                  <a16:creationId xmlns:a16="http://schemas.microsoft.com/office/drawing/2014/main" id="{FE4C3668-B87D-4370-B592-3409554ED379}"/>
                </a:ext>
              </a:extLst>
            </p:cNvPr>
            <p:cNvSpPr/>
            <p:nvPr userDrawn="1"/>
          </p:nvSpPr>
          <p:spPr bwMode="auto">
            <a:xfrm rot="10800000" flipH="1" flipV="1">
              <a:off x="5793486" y="6394749"/>
              <a:ext cx="124586" cy="124586"/>
            </a:xfrm>
            <a:prstGeom prst="ellipse">
              <a:avLst/>
            </a:prstGeom>
            <a:solidFill>
              <a:srgbClr val="0070C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0" name="Oval 49">
              <a:extLst>
                <a:ext uri="{FF2B5EF4-FFF2-40B4-BE49-F238E27FC236}">
                  <a16:creationId xmlns:a16="http://schemas.microsoft.com/office/drawing/2014/main" id="{C743B7C9-C77F-403F-9EB2-74855B8C8486}"/>
                </a:ext>
              </a:extLst>
            </p:cNvPr>
            <p:cNvSpPr/>
            <p:nvPr userDrawn="1"/>
          </p:nvSpPr>
          <p:spPr bwMode="auto">
            <a:xfrm rot="10800000" flipH="1" flipV="1">
              <a:off x="2009154" y="6394749"/>
              <a:ext cx="124586" cy="124586"/>
            </a:xfrm>
            <a:prstGeom prst="ellipse">
              <a:avLst/>
            </a:prstGeom>
            <a:solidFill>
              <a:srgbClr val="0070C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59" name="Graphic 58">
              <a:extLst>
                <a:ext uri="{FF2B5EF4-FFF2-40B4-BE49-F238E27FC236}">
                  <a16:creationId xmlns:a16="http://schemas.microsoft.com/office/drawing/2014/main" id="{9040063B-B529-4203-A217-F23986554A9E}"/>
                </a:ext>
              </a:extLst>
            </p:cNvPr>
            <p:cNvPicPr>
              <a:picLocks noChangeAspect="1"/>
            </p:cNvPicPr>
            <p:nvPr userDrawn="1"/>
          </p:nvPicPr>
          <p:blipFill rotWithShape="1">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l="34485" t="50327" r="34374" b="35092"/>
            <a:stretch/>
          </p:blipFill>
          <p:spPr>
            <a:xfrm rot="5400000" flipH="1">
              <a:off x="9082000" y="3759386"/>
              <a:ext cx="4771090" cy="1445482"/>
            </a:xfrm>
            <a:prstGeom prst="rect">
              <a:avLst/>
            </a:prstGeom>
          </p:spPr>
        </p:pic>
        <p:sp>
          <p:nvSpPr>
            <p:cNvPr id="60" name="Oval 59">
              <a:extLst>
                <a:ext uri="{FF2B5EF4-FFF2-40B4-BE49-F238E27FC236}">
                  <a16:creationId xmlns:a16="http://schemas.microsoft.com/office/drawing/2014/main" id="{DE3E05CF-3858-4F4F-A80E-AD7523803F1B}"/>
                </a:ext>
              </a:extLst>
            </p:cNvPr>
            <p:cNvSpPr/>
            <p:nvPr userDrawn="1"/>
          </p:nvSpPr>
          <p:spPr bwMode="auto">
            <a:xfrm rot="16200000">
              <a:off x="11258954" y="3886412"/>
              <a:ext cx="124586" cy="124586"/>
            </a:xfrm>
            <a:prstGeom prst="ellipse">
              <a:avLst/>
            </a:prstGeom>
            <a:solidFill>
              <a:srgbClr val="9BF00B"/>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Tree>
    <p:extLst>
      <p:ext uri="{BB962C8B-B14F-4D97-AF65-F5344CB8AC3E}">
        <p14:creationId xmlns:p14="http://schemas.microsoft.com/office/powerpoint/2010/main" val="2536038458"/>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6_Title Slide 1">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114C0C7-DC16-4A7F-AD73-F1DE0984F4CE}"/>
              </a:ext>
            </a:extLst>
          </p:cNvPr>
          <p:cNvSpPr/>
          <p:nvPr/>
        </p:nvSpPr>
        <p:spPr bwMode="auto">
          <a:xfrm>
            <a:off x="1" y="0"/>
            <a:ext cx="12192000" cy="6864448"/>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51" name="Graphic 50">
            <a:extLst>
              <a:ext uri="{FF2B5EF4-FFF2-40B4-BE49-F238E27FC236}">
                <a16:creationId xmlns:a16="http://schemas.microsoft.com/office/drawing/2014/main" id="{154BC9D5-90C1-4C7B-A23C-C27AE41B29D0}"/>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r="16311" b="46159"/>
          <a:stretch/>
        </p:blipFill>
        <p:spPr>
          <a:xfrm>
            <a:off x="6601467" y="4853649"/>
            <a:ext cx="5570481" cy="2015769"/>
          </a:xfrm>
          <a:prstGeom prst="rect">
            <a:avLst/>
          </a:prstGeom>
        </p:spPr>
      </p:pic>
      <p:pic>
        <p:nvPicPr>
          <p:cNvPr id="52" name="Graphic 51">
            <a:extLst>
              <a:ext uri="{FF2B5EF4-FFF2-40B4-BE49-F238E27FC236}">
                <a16:creationId xmlns:a16="http://schemas.microsoft.com/office/drawing/2014/main" id="{CD536B42-77A9-4752-8CAC-02293CBB3479}"/>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632" b="46159"/>
          <a:stretch/>
        </p:blipFill>
        <p:spPr>
          <a:xfrm>
            <a:off x="0" y="4853649"/>
            <a:ext cx="6614167" cy="2015768"/>
          </a:xfrm>
          <a:prstGeom prst="rect">
            <a:avLst/>
          </a:prstGeom>
        </p:spPr>
      </p:pic>
      <p:pic>
        <p:nvPicPr>
          <p:cNvPr id="57" name="Graphic 56">
            <a:extLst>
              <a:ext uri="{FF2B5EF4-FFF2-40B4-BE49-F238E27FC236}">
                <a16:creationId xmlns:a16="http://schemas.microsoft.com/office/drawing/2014/main" id="{8BBE3376-4043-41B3-A774-DE3106CD6A02}"/>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r="59712" b="46159"/>
          <a:stretch/>
        </p:blipFill>
        <p:spPr>
          <a:xfrm>
            <a:off x="9508632" y="2846181"/>
            <a:ext cx="2681654" cy="2015769"/>
          </a:xfrm>
          <a:prstGeom prst="rect">
            <a:avLst/>
          </a:prstGeom>
        </p:spPr>
      </p:pic>
      <p:sp>
        <p:nvSpPr>
          <p:cNvPr id="18" name="Freeform: Shape 17">
            <a:extLst>
              <a:ext uri="{FF2B5EF4-FFF2-40B4-BE49-F238E27FC236}">
                <a16:creationId xmlns:a16="http://schemas.microsoft.com/office/drawing/2014/main" id="{FCBC923B-A160-4D2C-83B3-B9B2030BFBE5}"/>
              </a:ext>
            </a:extLst>
          </p:cNvPr>
          <p:cNvSpPr/>
          <p:nvPr/>
        </p:nvSpPr>
        <p:spPr bwMode="auto">
          <a:xfrm>
            <a:off x="7860632" y="0"/>
            <a:ext cx="4331368" cy="4828674"/>
          </a:xfrm>
          <a:custGeom>
            <a:avLst/>
            <a:gdLst>
              <a:gd name="connsiteX0" fmla="*/ 0 w 4331368"/>
              <a:gd name="connsiteY0" fmla="*/ 0 h 4828674"/>
              <a:gd name="connsiteX1" fmla="*/ 4331368 w 4331368"/>
              <a:gd name="connsiteY1" fmla="*/ 0 h 4828674"/>
              <a:gd name="connsiteX2" fmla="*/ 4331368 w 4331368"/>
              <a:gd name="connsiteY2" fmla="*/ 1604211 h 4828674"/>
              <a:gd name="connsiteX3" fmla="*/ 1796715 w 4331368"/>
              <a:gd name="connsiteY3" fmla="*/ 4219074 h 4828674"/>
              <a:gd name="connsiteX4" fmla="*/ 1604210 w 4331368"/>
              <a:gd name="connsiteY4" fmla="*/ 4700337 h 4828674"/>
              <a:gd name="connsiteX5" fmla="*/ 1556084 w 4331368"/>
              <a:gd name="connsiteY5" fmla="*/ 4828674 h 4828674"/>
              <a:gd name="connsiteX6" fmla="*/ 0 w 4331368"/>
              <a:gd name="connsiteY6" fmla="*/ 4828674 h 4828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31368" h="4828674">
                <a:moveTo>
                  <a:pt x="0" y="0"/>
                </a:moveTo>
                <a:lnTo>
                  <a:pt x="4331368" y="0"/>
                </a:lnTo>
                <a:lnTo>
                  <a:pt x="4331368" y="1604211"/>
                </a:lnTo>
                <a:lnTo>
                  <a:pt x="1796715" y="4219074"/>
                </a:lnTo>
                <a:lnTo>
                  <a:pt x="1604210" y="4700337"/>
                </a:lnTo>
                <a:lnTo>
                  <a:pt x="1556084" y="4828674"/>
                </a:lnTo>
                <a:lnTo>
                  <a:pt x="0" y="4828674"/>
                </a:lnTo>
                <a:close/>
              </a:path>
            </a:pathLst>
          </a:cu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5" name="logo2.png" descr="logo2.png">
            <a:extLst>
              <a:ext uri="{FF2B5EF4-FFF2-40B4-BE49-F238E27FC236}">
                <a16:creationId xmlns:a16="http://schemas.microsoft.com/office/drawing/2014/main" id="{B890FFA7-3A8B-434C-A7FF-E48D67BA31B4}"/>
              </a:ext>
            </a:extLst>
          </p:cNvPr>
          <p:cNvPicPr>
            <a:picLocks noChangeAspect="1"/>
          </p:cNvPicPr>
          <p:nvPr/>
        </p:nvPicPr>
        <p:blipFill>
          <a:blip r:embed="rId6"/>
          <a:stretch>
            <a:fillRect/>
          </a:stretch>
        </p:blipFill>
        <p:spPr>
          <a:xfrm>
            <a:off x="625492" y="650218"/>
            <a:ext cx="1483574" cy="316295"/>
          </a:xfrm>
          <a:prstGeom prst="rect">
            <a:avLst/>
          </a:prstGeom>
          <a:ln w="12700">
            <a:miter lim="400000"/>
          </a:ln>
        </p:spPr>
      </p:pic>
      <p:sp>
        <p:nvSpPr>
          <p:cNvPr id="21" name="Text Placeholder 18">
            <a:extLst>
              <a:ext uri="{FF2B5EF4-FFF2-40B4-BE49-F238E27FC236}">
                <a16:creationId xmlns:a16="http://schemas.microsoft.com/office/drawing/2014/main" id="{65FA8EC2-F248-4542-A0F0-EDCE555E4B9B}"/>
              </a:ext>
            </a:extLst>
          </p:cNvPr>
          <p:cNvSpPr>
            <a:spLocks noGrp="1"/>
          </p:cNvSpPr>
          <p:nvPr>
            <p:ph type="body" sz="quarter" idx="10"/>
          </p:nvPr>
        </p:nvSpPr>
        <p:spPr>
          <a:xfrm>
            <a:off x="625475" y="2357438"/>
            <a:ext cx="6423507" cy="1569660"/>
          </a:xfrm>
        </p:spPr>
        <p:txBody>
          <a:bodyPr lIns="0"/>
          <a:lstStyle>
            <a:lvl1pPr marL="0" indent="0">
              <a:buNone/>
              <a:defRPr sz="5000">
                <a:solidFill>
                  <a:schemeClr val="bg1"/>
                </a:solidFill>
                <a:latin typeface="+mj-lt"/>
                <a:cs typeface="Segoe UI" panose="020B0502040204020203" pitchFamily="34" charset="0"/>
              </a:defRPr>
            </a:lvl1pPr>
            <a:lvl2pPr marL="224053" indent="0">
              <a:buNone/>
              <a:defRPr sz="5000">
                <a:solidFill>
                  <a:schemeClr val="bg1"/>
                </a:solidFill>
                <a:latin typeface="Segoe UI" panose="020B0502040204020203" pitchFamily="34" charset="0"/>
                <a:cs typeface="Segoe UI" panose="020B0502040204020203" pitchFamily="34" charset="0"/>
              </a:defRPr>
            </a:lvl2pPr>
            <a:lvl3pPr>
              <a:defRPr sz="5000">
                <a:solidFill>
                  <a:schemeClr val="bg1"/>
                </a:solidFill>
                <a:latin typeface="Segoe UI" panose="020B0502040204020203" pitchFamily="34" charset="0"/>
                <a:cs typeface="Segoe UI" panose="020B0502040204020203" pitchFamily="34" charset="0"/>
              </a:defRPr>
            </a:lvl3pPr>
            <a:lvl4pPr>
              <a:defRPr sz="5000">
                <a:solidFill>
                  <a:schemeClr val="bg1"/>
                </a:solidFill>
                <a:latin typeface="Segoe UI" panose="020B0502040204020203" pitchFamily="34" charset="0"/>
                <a:cs typeface="Segoe UI" panose="020B0502040204020203" pitchFamily="34" charset="0"/>
              </a:defRPr>
            </a:lvl4pPr>
            <a:lvl5pPr>
              <a:defRPr sz="5000">
                <a:solidFill>
                  <a:schemeClr val="bg1"/>
                </a:solidFill>
                <a:latin typeface="Segoe UI" panose="020B0502040204020203" pitchFamily="34" charset="0"/>
                <a:cs typeface="Segoe UI" panose="020B0502040204020203" pitchFamily="34" charset="0"/>
              </a:defRPr>
            </a:lvl5pPr>
          </a:lstStyle>
          <a:p>
            <a:pPr lvl="0"/>
            <a:r>
              <a:rPr lang="en-US"/>
              <a:t>Click to edit Master text styles</a:t>
            </a:r>
          </a:p>
        </p:txBody>
      </p:sp>
      <p:sp>
        <p:nvSpPr>
          <p:cNvPr id="22" name="Text Placeholder 21">
            <a:extLst>
              <a:ext uri="{FF2B5EF4-FFF2-40B4-BE49-F238E27FC236}">
                <a16:creationId xmlns:a16="http://schemas.microsoft.com/office/drawing/2014/main" id="{B1860CBC-335C-4133-BA71-CC6587274B60}"/>
              </a:ext>
            </a:extLst>
          </p:cNvPr>
          <p:cNvSpPr>
            <a:spLocks noGrp="1"/>
          </p:cNvSpPr>
          <p:nvPr>
            <p:ph type="body" sz="quarter" idx="11" hasCustomPrompt="1"/>
          </p:nvPr>
        </p:nvSpPr>
        <p:spPr>
          <a:xfrm>
            <a:off x="645156" y="1816904"/>
            <a:ext cx="2473964" cy="228717"/>
          </a:xfrm>
        </p:spPr>
        <p:txBody>
          <a:bodyPr lIns="0" tIns="0" rIns="0" bIns="0" anchor="ctr"/>
          <a:lstStyle>
            <a:lvl1pPr marL="0" marR="0" indent="0" algn="l" defTabSz="914400" rtl="0" eaLnBrk="1" fontAlgn="auto" latinLnBrk="0" hangingPunct="1">
              <a:lnSpc>
                <a:spcPct val="140000"/>
              </a:lnSpc>
              <a:spcBef>
                <a:spcPts val="0"/>
              </a:spcBef>
              <a:spcAft>
                <a:spcPts val="0"/>
              </a:spcAft>
              <a:buClrTx/>
              <a:buSzTx/>
              <a:buFontTx/>
              <a:buNone/>
              <a:tabLst/>
              <a:defRPr sz="1400" cap="all" spc="350">
                <a:solidFill>
                  <a:schemeClr val="bg1"/>
                </a:solidFill>
                <a:latin typeface="Segoe UI"/>
                <a:cs typeface="Segoe UI"/>
                <a:sym typeface="Segoe UI"/>
              </a:defRPr>
            </a:lvl1pPr>
          </a:lstStyle>
          <a:p>
            <a:pPr marL="0" marR="0" lvl="0" indent="0" algn="l" defTabSz="914400" rtl="0" eaLnBrk="1" fontAlgn="auto" latinLnBrk="0" hangingPunct="1">
              <a:lnSpc>
                <a:spcPct val="140000"/>
              </a:lnSpc>
              <a:spcBef>
                <a:spcPts val="0"/>
              </a:spcBef>
              <a:spcAft>
                <a:spcPts val="0"/>
              </a:spcAft>
              <a:buClrTx/>
              <a:buSzTx/>
              <a:buFontTx/>
              <a:buNone/>
              <a:tabLst/>
              <a:defRPr sz="1400" cap="all" spc="350">
                <a:solidFill>
                  <a:srgbClr val="50E6FF"/>
                </a:solidFill>
                <a:latin typeface="Segoe UI"/>
                <a:ea typeface="Segoe UI"/>
                <a:cs typeface="Segoe UI"/>
                <a:sym typeface="Segoe UI"/>
              </a:defRPr>
            </a:pPr>
            <a:r>
              <a:rPr kumimoji="0" lang="en-US" sz="1200" b="0" i="0" u="none" strike="noStrike" kern="1200" cap="all" spc="350" normalizeH="0" baseline="0" noProof="0">
                <a:ln>
                  <a:noFill/>
                </a:ln>
                <a:solidFill>
                  <a:srgbClr val="0078D7"/>
                </a:solidFill>
                <a:effectLst/>
                <a:uLnTx/>
                <a:uFillTx/>
                <a:latin typeface="Segoe UI"/>
                <a:cs typeface="Segoe UI"/>
                <a:sym typeface="Segoe UI"/>
              </a:rPr>
              <a:t>LOREM IPSUM</a:t>
            </a:r>
          </a:p>
        </p:txBody>
      </p:sp>
      <p:sp>
        <p:nvSpPr>
          <p:cNvPr id="65" name="Freeform: Shape 64">
            <a:extLst>
              <a:ext uri="{FF2B5EF4-FFF2-40B4-BE49-F238E27FC236}">
                <a16:creationId xmlns:a16="http://schemas.microsoft.com/office/drawing/2014/main" id="{808688FB-1181-4599-989C-A6915063559F}"/>
              </a:ext>
            </a:extLst>
          </p:cNvPr>
          <p:cNvSpPr/>
          <p:nvPr userDrawn="1"/>
        </p:nvSpPr>
        <p:spPr bwMode="auto">
          <a:xfrm>
            <a:off x="0" y="2763078"/>
            <a:ext cx="12205252" cy="3717235"/>
          </a:xfrm>
          <a:custGeom>
            <a:avLst/>
            <a:gdLst>
              <a:gd name="connsiteX0" fmla="*/ 0 w 12205252"/>
              <a:gd name="connsiteY0" fmla="*/ 2037522 h 3717235"/>
              <a:gd name="connsiteX1" fmla="*/ 0 w 12205252"/>
              <a:gd name="connsiteY1" fmla="*/ 3717235 h 3717235"/>
              <a:gd name="connsiteX2" fmla="*/ 9631017 w 12205252"/>
              <a:gd name="connsiteY2" fmla="*/ 3717235 h 3717235"/>
              <a:gd name="connsiteX3" fmla="*/ 10336696 w 12205252"/>
              <a:gd name="connsiteY3" fmla="*/ 3498574 h 3717235"/>
              <a:gd name="connsiteX4" fmla="*/ 10783957 w 12205252"/>
              <a:gd name="connsiteY4" fmla="*/ 3061252 h 3717235"/>
              <a:gd name="connsiteX5" fmla="*/ 11191461 w 12205252"/>
              <a:gd name="connsiteY5" fmla="*/ 2673626 h 3717235"/>
              <a:gd name="connsiteX6" fmla="*/ 11191461 w 12205252"/>
              <a:gd name="connsiteY6" fmla="*/ 1530626 h 3717235"/>
              <a:gd name="connsiteX7" fmla="*/ 11350487 w 12205252"/>
              <a:gd name="connsiteY7" fmla="*/ 1063487 h 3717235"/>
              <a:gd name="connsiteX8" fmla="*/ 11598965 w 12205252"/>
              <a:gd name="connsiteY8" fmla="*/ 795131 h 3717235"/>
              <a:gd name="connsiteX9" fmla="*/ 11827565 w 12205252"/>
              <a:gd name="connsiteY9" fmla="*/ 566531 h 3717235"/>
              <a:gd name="connsiteX10" fmla="*/ 12105861 w 12205252"/>
              <a:gd name="connsiteY10" fmla="*/ 387626 h 3717235"/>
              <a:gd name="connsiteX11" fmla="*/ 12205252 w 12205252"/>
              <a:gd name="connsiteY11" fmla="*/ 288235 h 3717235"/>
              <a:gd name="connsiteX12" fmla="*/ 12205252 w 12205252"/>
              <a:gd name="connsiteY12" fmla="*/ 0 h 3717235"/>
              <a:gd name="connsiteX13" fmla="*/ 10803835 w 12205252"/>
              <a:gd name="connsiteY13" fmla="*/ 0 h 3717235"/>
              <a:gd name="connsiteX14" fmla="*/ 9044609 w 12205252"/>
              <a:gd name="connsiteY14" fmla="*/ 2077279 h 3717235"/>
              <a:gd name="connsiteX15" fmla="*/ 0 w 12205252"/>
              <a:gd name="connsiteY15" fmla="*/ 2037522 h 3717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205252" h="3717235">
                <a:moveTo>
                  <a:pt x="0" y="2037522"/>
                </a:moveTo>
                <a:lnTo>
                  <a:pt x="0" y="3717235"/>
                </a:lnTo>
                <a:lnTo>
                  <a:pt x="9631017" y="3717235"/>
                </a:lnTo>
                <a:lnTo>
                  <a:pt x="10336696" y="3498574"/>
                </a:lnTo>
                <a:lnTo>
                  <a:pt x="10783957" y="3061252"/>
                </a:lnTo>
                <a:lnTo>
                  <a:pt x="11191461" y="2673626"/>
                </a:lnTo>
                <a:lnTo>
                  <a:pt x="11191461" y="1530626"/>
                </a:lnTo>
                <a:lnTo>
                  <a:pt x="11350487" y="1063487"/>
                </a:lnTo>
                <a:lnTo>
                  <a:pt x="11598965" y="795131"/>
                </a:lnTo>
                <a:lnTo>
                  <a:pt x="11827565" y="566531"/>
                </a:lnTo>
                <a:lnTo>
                  <a:pt x="12105861" y="387626"/>
                </a:lnTo>
                <a:lnTo>
                  <a:pt x="12205252" y="288235"/>
                </a:lnTo>
                <a:lnTo>
                  <a:pt x="12205252" y="0"/>
                </a:lnTo>
                <a:lnTo>
                  <a:pt x="10803835" y="0"/>
                </a:lnTo>
                <a:lnTo>
                  <a:pt x="9044609" y="2077279"/>
                </a:lnTo>
                <a:lnTo>
                  <a:pt x="0" y="2037522"/>
                </a:lnTo>
                <a:close/>
              </a:path>
            </a:pathLst>
          </a:cu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nvGrpSpPr>
          <p:cNvPr id="12" name="Group 11">
            <a:extLst>
              <a:ext uri="{FF2B5EF4-FFF2-40B4-BE49-F238E27FC236}">
                <a16:creationId xmlns:a16="http://schemas.microsoft.com/office/drawing/2014/main" id="{A4FA1681-D2C4-4319-B25F-B28AC92EA02A}"/>
              </a:ext>
            </a:extLst>
          </p:cNvPr>
          <p:cNvGrpSpPr/>
          <p:nvPr userDrawn="1"/>
        </p:nvGrpSpPr>
        <p:grpSpPr>
          <a:xfrm>
            <a:off x="0" y="2093358"/>
            <a:ext cx="12192001" cy="4771090"/>
            <a:chOff x="0" y="2096582"/>
            <a:chExt cx="12192001" cy="4771090"/>
          </a:xfrm>
        </p:grpSpPr>
        <p:pic>
          <p:nvPicPr>
            <p:cNvPr id="48" name="Graphic 47">
              <a:extLst>
                <a:ext uri="{FF2B5EF4-FFF2-40B4-BE49-F238E27FC236}">
                  <a16:creationId xmlns:a16="http://schemas.microsoft.com/office/drawing/2014/main" id="{629BA5FF-850A-4559-B37D-CD066F5C10F5}"/>
                </a:ext>
              </a:extLst>
            </p:cNvPr>
            <p:cNvPicPr>
              <a:picLocks noChangeAspect="1"/>
            </p:cNvPicPr>
            <p:nvPr userDrawn="1"/>
          </p:nvPicPr>
          <p:blipFill rotWithShape="1">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23272" t="35419" r="4468" b="36428"/>
            <a:stretch/>
          </p:blipFill>
          <p:spPr>
            <a:xfrm rot="10800000" flipH="1" flipV="1">
              <a:off x="0" y="4003679"/>
              <a:ext cx="12192001" cy="2641871"/>
            </a:xfrm>
            <a:prstGeom prst="rect">
              <a:avLst/>
            </a:prstGeom>
          </p:spPr>
        </p:pic>
        <p:sp>
          <p:nvSpPr>
            <p:cNvPr id="49" name="Oval 48">
              <a:extLst>
                <a:ext uri="{FF2B5EF4-FFF2-40B4-BE49-F238E27FC236}">
                  <a16:creationId xmlns:a16="http://schemas.microsoft.com/office/drawing/2014/main" id="{FE4C3668-B87D-4370-B592-3409554ED379}"/>
                </a:ext>
              </a:extLst>
            </p:cNvPr>
            <p:cNvSpPr/>
            <p:nvPr userDrawn="1"/>
          </p:nvSpPr>
          <p:spPr bwMode="auto">
            <a:xfrm rot="10800000" flipH="1" flipV="1">
              <a:off x="5793486" y="6394749"/>
              <a:ext cx="124586" cy="124586"/>
            </a:xfrm>
            <a:prstGeom prst="ellipse">
              <a:avLst/>
            </a:prstGeom>
            <a:solidFill>
              <a:schemeClr val="accent2">
                <a:lumMod val="40000"/>
                <a:lumOff val="60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0" name="Oval 49">
              <a:extLst>
                <a:ext uri="{FF2B5EF4-FFF2-40B4-BE49-F238E27FC236}">
                  <a16:creationId xmlns:a16="http://schemas.microsoft.com/office/drawing/2014/main" id="{C743B7C9-C77F-403F-9EB2-74855B8C8486}"/>
                </a:ext>
              </a:extLst>
            </p:cNvPr>
            <p:cNvSpPr/>
            <p:nvPr userDrawn="1"/>
          </p:nvSpPr>
          <p:spPr bwMode="auto">
            <a:xfrm rot="10800000" flipH="1" flipV="1">
              <a:off x="2009154" y="6394749"/>
              <a:ext cx="124586" cy="124586"/>
            </a:xfrm>
            <a:prstGeom prst="ellipse">
              <a:avLst/>
            </a:prstGeom>
            <a:solidFill>
              <a:schemeClr val="accent2">
                <a:lumMod val="40000"/>
                <a:lumOff val="60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59" name="Graphic 58">
              <a:extLst>
                <a:ext uri="{FF2B5EF4-FFF2-40B4-BE49-F238E27FC236}">
                  <a16:creationId xmlns:a16="http://schemas.microsoft.com/office/drawing/2014/main" id="{9040063B-B529-4203-A217-F23986554A9E}"/>
                </a:ext>
              </a:extLst>
            </p:cNvPr>
            <p:cNvPicPr>
              <a:picLocks noChangeAspect="1"/>
            </p:cNvPicPr>
            <p:nvPr userDrawn="1"/>
          </p:nvPicPr>
          <p:blipFill rotWithShape="1">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l="34485" t="50327" r="34374" b="35092"/>
            <a:stretch/>
          </p:blipFill>
          <p:spPr>
            <a:xfrm rot="5400000" flipH="1">
              <a:off x="9082000" y="3759386"/>
              <a:ext cx="4771090" cy="1445482"/>
            </a:xfrm>
            <a:prstGeom prst="rect">
              <a:avLst/>
            </a:prstGeom>
          </p:spPr>
        </p:pic>
        <p:sp>
          <p:nvSpPr>
            <p:cNvPr id="60" name="Oval 59">
              <a:extLst>
                <a:ext uri="{FF2B5EF4-FFF2-40B4-BE49-F238E27FC236}">
                  <a16:creationId xmlns:a16="http://schemas.microsoft.com/office/drawing/2014/main" id="{DE3E05CF-3858-4F4F-A80E-AD7523803F1B}"/>
                </a:ext>
              </a:extLst>
            </p:cNvPr>
            <p:cNvSpPr/>
            <p:nvPr userDrawn="1"/>
          </p:nvSpPr>
          <p:spPr bwMode="auto">
            <a:xfrm rot="16200000">
              <a:off x="11258954" y="3886412"/>
              <a:ext cx="124586" cy="124586"/>
            </a:xfrm>
            <a:prstGeom prst="ellipse">
              <a:avLst/>
            </a:prstGeom>
            <a:solidFill>
              <a:srgbClr val="9BF00B"/>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Tree>
    <p:extLst>
      <p:ext uri="{BB962C8B-B14F-4D97-AF65-F5344CB8AC3E}">
        <p14:creationId xmlns:p14="http://schemas.microsoft.com/office/powerpoint/2010/main" val="2197724950"/>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4" y="1187645"/>
            <a:ext cx="11655078" cy="22665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613305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05" indent="0">
              <a:buFont typeface="Wingdings" panose="05000000000000000000" pitchFamily="2" charset="2"/>
              <a:buNone/>
              <a:defRPr sz="2353" b="0"/>
            </a:lvl2pPr>
            <a:lvl3pPr marL="441883" indent="0">
              <a:buFont typeface="Wingdings" panose="05000000000000000000" pitchFamily="2" charset="2"/>
              <a:buNone/>
              <a:tabLst/>
              <a:defRPr sz="2157" b="0"/>
            </a:lvl3pPr>
            <a:lvl4pPr marL="639485" indent="0">
              <a:buFont typeface="Wingdings" panose="05000000000000000000" pitchFamily="2" charset="2"/>
              <a:buNone/>
              <a:defRPr sz="2157" b="0"/>
            </a:lvl4pPr>
            <a:lvl5pPr marL="837089" indent="0">
              <a:buFont typeface="Wingdings" panose="05000000000000000000" pitchFamily="2" charset="2"/>
              <a:buNone/>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5"/>
            <a:ext cx="5378548" cy="2123658"/>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05"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883"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485"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089"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120" marR="0" lvl="0" indent="-504120" algn="l" defTabSz="914192" rtl="0" eaLnBrk="1" fontAlgn="auto" latinLnBrk="0" hangingPunct="1">
              <a:lnSpc>
                <a:spcPct val="90000"/>
              </a:lnSpc>
              <a:spcBef>
                <a:spcPts val="1200"/>
              </a:spcBef>
              <a:spcAft>
                <a:spcPts val="0"/>
              </a:spcAft>
              <a:buClr>
                <a:schemeClr val="tx1"/>
              </a:buClr>
              <a:buSzPct val="90000"/>
              <a:tabLst/>
            </a:pPr>
            <a:r>
              <a:rPr lang="en-US"/>
              <a:t>Click to edit Master text styles</a:t>
            </a:r>
          </a:p>
          <a:p>
            <a:pPr marL="504120" marR="0" lvl="1" indent="-504120" algn="l" defTabSz="914192" rtl="0" eaLnBrk="1" fontAlgn="auto" latinLnBrk="0" hangingPunct="1">
              <a:lnSpc>
                <a:spcPct val="90000"/>
              </a:lnSpc>
              <a:spcBef>
                <a:spcPts val="1200"/>
              </a:spcBef>
              <a:spcAft>
                <a:spcPts val="0"/>
              </a:spcAft>
              <a:buClr>
                <a:schemeClr val="tx1"/>
              </a:buClr>
              <a:buSzPct val="90000"/>
              <a:tabLst/>
            </a:pPr>
            <a:r>
              <a:rPr lang="en-US"/>
              <a:t>Second level</a:t>
            </a:r>
          </a:p>
          <a:p>
            <a:pPr marL="504120" marR="0" lvl="2" indent="-504120" algn="l" defTabSz="914192" rtl="0" eaLnBrk="1" fontAlgn="auto" latinLnBrk="0" hangingPunct="1">
              <a:lnSpc>
                <a:spcPct val="90000"/>
              </a:lnSpc>
              <a:spcBef>
                <a:spcPts val="1200"/>
              </a:spcBef>
              <a:spcAft>
                <a:spcPts val="0"/>
              </a:spcAft>
              <a:buClr>
                <a:schemeClr val="tx1"/>
              </a:buClr>
              <a:buSzPct val="90000"/>
              <a:tabLst/>
            </a:pPr>
            <a:r>
              <a:rPr lang="en-US"/>
              <a:t>Third level</a:t>
            </a:r>
          </a:p>
          <a:p>
            <a:pPr marL="504120" marR="0" lvl="3" indent="-504120" algn="l" defTabSz="914192" rtl="0" eaLnBrk="1" fontAlgn="auto" latinLnBrk="0" hangingPunct="1">
              <a:lnSpc>
                <a:spcPct val="90000"/>
              </a:lnSpc>
              <a:spcBef>
                <a:spcPts val="1200"/>
              </a:spcBef>
              <a:spcAft>
                <a:spcPts val="0"/>
              </a:spcAft>
              <a:buClr>
                <a:schemeClr val="tx1"/>
              </a:buClr>
              <a:buSzPct val="90000"/>
              <a:tabLst/>
            </a:pPr>
            <a:r>
              <a:rPr lang="en-US"/>
              <a:t>Fourth level</a:t>
            </a:r>
          </a:p>
          <a:p>
            <a:pPr marL="504120" marR="0" lvl="4" indent="-504120" algn="l" defTabSz="914192" rtl="0" eaLnBrk="1" fontAlgn="auto" latinLnBrk="0" hangingPunct="1">
              <a:lnSpc>
                <a:spcPct val="90000"/>
              </a:lnSpc>
              <a:spcBef>
                <a:spcPts val="1200"/>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3543549914"/>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8.xml"/><Relationship Id="rId13" Type="http://schemas.openxmlformats.org/officeDocument/2006/relationships/slideLayout" Target="../slideLayouts/slideLayout53.xml"/><Relationship Id="rId18" Type="http://schemas.openxmlformats.org/officeDocument/2006/relationships/slideLayout" Target="../slideLayouts/slideLayout58.xml"/><Relationship Id="rId26" Type="http://schemas.openxmlformats.org/officeDocument/2006/relationships/slideLayout" Target="../slideLayouts/slideLayout66.xml"/><Relationship Id="rId3" Type="http://schemas.openxmlformats.org/officeDocument/2006/relationships/slideLayout" Target="../slideLayouts/slideLayout43.xml"/><Relationship Id="rId21" Type="http://schemas.openxmlformats.org/officeDocument/2006/relationships/slideLayout" Target="../slideLayouts/slideLayout61.xml"/><Relationship Id="rId7" Type="http://schemas.openxmlformats.org/officeDocument/2006/relationships/slideLayout" Target="../slideLayouts/slideLayout47.xml"/><Relationship Id="rId12" Type="http://schemas.openxmlformats.org/officeDocument/2006/relationships/slideLayout" Target="../slideLayouts/slideLayout52.xml"/><Relationship Id="rId17" Type="http://schemas.openxmlformats.org/officeDocument/2006/relationships/slideLayout" Target="../slideLayouts/slideLayout57.xml"/><Relationship Id="rId25" Type="http://schemas.openxmlformats.org/officeDocument/2006/relationships/slideLayout" Target="../slideLayouts/slideLayout65.xml"/><Relationship Id="rId2" Type="http://schemas.openxmlformats.org/officeDocument/2006/relationships/slideLayout" Target="../slideLayouts/slideLayout42.xml"/><Relationship Id="rId16" Type="http://schemas.openxmlformats.org/officeDocument/2006/relationships/slideLayout" Target="../slideLayouts/slideLayout56.xml"/><Relationship Id="rId20" Type="http://schemas.openxmlformats.org/officeDocument/2006/relationships/slideLayout" Target="../slideLayouts/slideLayout60.xml"/><Relationship Id="rId29" Type="http://schemas.openxmlformats.org/officeDocument/2006/relationships/slideLayout" Target="../slideLayouts/slideLayout69.xml"/><Relationship Id="rId1" Type="http://schemas.openxmlformats.org/officeDocument/2006/relationships/slideLayout" Target="../slideLayouts/slideLayout41.xml"/><Relationship Id="rId6" Type="http://schemas.openxmlformats.org/officeDocument/2006/relationships/slideLayout" Target="../slideLayouts/slideLayout46.xml"/><Relationship Id="rId11" Type="http://schemas.openxmlformats.org/officeDocument/2006/relationships/slideLayout" Target="../slideLayouts/slideLayout51.xml"/><Relationship Id="rId24" Type="http://schemas.openxmlformats.org/officeDocument/2006/relationships/slideLayout" Target="../slideLayouts/slideLayout64.xml"/><Relationship Id="rId32" Type="http://schemas.openxmlformats.org/officeDocument/2006/relationships/theme" Target="../theme/theme2.xml"/><Relationship Id="rId5" Type="http://schemas.openxmlformats.org/officeDocument/2006/relationships/slideLayout" Target="../slideLayouts/slideLayout45.xml"/><Relationship Id="rId15" Type="http://schemas.openxmlformats.org/officeDocument/2006/relationships/slideLayout" Target="../slideLayouts/slideLayout55.xml"/><Relationship Id="rId23" Type="http://schemas.openxmlformats.org/officeDocument/2006/relationships/slideLayout" Target="../slideLayouts/slideLayout63.xml"/><Relationship Id="rId28" Type="http://schemas.openxmlformats.org/officeDocument/2006/relationships/slideLayout" Target="../slideLayouts/slideLayout68.xml"/><Relationship Id="rId10" Type="http://schemas.openxmlformats.org/officeDocument/2006/relationships/slideLayout" Target="../slideLayouts/slideLayout50.xml"/><Relationship Id="rId19" Type="http://schemas.openxmlformats.org/officeDocument/2006/relationships/slideLayout" Target="../slideLayouts/slideLayout59.xml"/><Relationship Id="rId31" Type="http://schemas.openxmlformats.org/officeDocument/2006/relationships/slideLayout" Target="../slideLayouts/slideLayout71.xml"/><Relationship Id="rId4" Type="http://schemas.openxmlformats.org/officeDocument/2006/relationships/slideLayout" Target="../slideLayouts/slideLayout44.xml"/><Relationship Id="rId9" Type="http://schemas.openxmlformats.org/officeDocument/2006/relationships/slideLayout" Target="../slideLayouts/slideLayout49.xml"/><Relationship Id="rId14" Type="http://schemas.openxmlformats.org/officeDocument/2006/relationships/slideLayout" Target="../slideLayouts/slideLayout54.xml"/><Relationship Id="rId22" Type="http://schemas.openxmlformats.org/officeDocument/2006/relationships/slideLayout" Target="../slideLayouts/slideLayout62.xml"/><Relationship Id="rId27" Type="http://schemas.openxmlformats.org/officeDocument/2006/relationships/slideLayout" Target="../slideLayouts/slideLayout67.xml"/><Relationship Id="rId30" Type="http://schemas.openxmlformats.org/officeDocument/2006/relationships/slideLayout" Target="../slideLayouts/slideLayout7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82880"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076338"/>
          </a:xfrm>
          <a:prstGeom prst="rect">
            <a:avLst/>
          </a:prstGeom>
        </p:spPr>
        <p:txBody>
          <a:bodyPr vert="horz" wrap="square" lIns="182880"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57130649"/>
      </p:ext>
    </p:extLst>
  </p:cSld>
  <p:clrMap bg1="lt1" tx1="dk1" bg2="lt2" tx2="dk2" accent1="accent1" accent2="accent2" accent3="accent3" accent4="accent4" accent5="accent5" accent6="accent6" hlink="hlink" folHlink="folHlink"/>
  <p:sldLayoutIdLst>
    <p:sldLayoutId id="2147484447" r:id="rId1"/>
    <p:sldLayoutId id="2147484448" r:id="rId2"/>
    <p:sldLayoutId id="2147484478" r:id="rId3"/>
    <p:sldLayoutId id="2147484479" r:id="rId4"/>
    <p:sldLayoutId id="2147484449" r:id="rId5"/>
    <p:sldLayoutId id="2147484450" r:id="rId6"/>
    <p:sldLayoutId id="2147484451" r:id="rId7"/>
    <p:sldLayoutId id="2147484452" r:id="rId8"/>
    <p:sldLayoutId id="2147484453" r:id="rId9"/>
    <p:sldLayoutId id="2147484454" r:id="rId10"/>
    <p:sldLayoutId id="2147484456" r:id="rId11"/>
    <p:sldLayoutId id="2147484490" r:id="rId12"/>
    <p:sldLayoutId id="2147484489" r:id="rId13"/>
    <p:sldLayoutId id="2147484488" r:id="rId14"/>
    <p:sldLayoutId id="2147484486" r:id="rId15"/>
    <p:sldLayoutId id="2147484487" r:id="rId16"/>
    <p:sldLayoutId id="2147484485" r:id="rId17"/>
    <p:sldLayoutId id="2147484457" r:id="rId18"/>
    <p:sldLayoutId id="2147484458" r:id="rId19"/>
    <p:sldLayoutId id="2147484459" r:id="rId20"/>
    <p:sldLayoutId id="2147484460" r:id="rId21"/>
    <p:sldLayoutId id="2147484461" r:id="rId22"/>
    <p:sldLayoutId id="2147484462" r:id="rId23"/>
    <p:sldLayoutId id="2147484463" r:id="rId24"/>
    <p:sldLayoutId id="2147484464" r:id="rId25"/>
    <p:sldLayoutId id="2147484465" r:id="rId26"/>
    <p:sldLayoutId id="2147483660" r:id="rId27"/>
    <p:sldLayoutId id="2147484477" r:id="rId28"/>
    <p:sldLayoutId id="2147484482" r:id="rId29"/>
    <p:sldLayoutId id="2147484483" r:id="rId30"/>
    <p:sldLayoutId id="2147484484" r:id="rId31"/>
    <p:sldLayoutId id="2147484523" r:id="rId32"/>
    <p:sldLayoutId id="2147484524" r:id="rId33"/>
    <p:sldLayoutId id="2147484525" r:id="rId34"/>
    <p:sldLayoutId id="2147484526" r:id="rId35"/>
    <p:sldLayoutId id="2147484527" r:id="rId36"/>
    <p:sldLayoutId id="2147484528" r:id="rId37"/>
    <p:sldLayoutId id="2147484529" r:id="rId38"/>
    <p:sldLayoutId id="2147484530" r:id="rId39"/>
    <p:sldLayoutId id="2147484531" r:id="rId40"/>
  </p:sldLayoutIdLst>
  <p:transition>
    <p:fade/>
  </p:transition>
  <p:txStyles>
    <p:titleStyle>
      <a:lvl1pPr algn="l" defTabSz="914192" rtl="0" eaLnBrk="1" latinLnBrk="0" hangingPunct="1">
        <a:lnSpc>
          <a:spcPct val="90000"/>
        </a:lnSpc>
        <a:spcBef>
          <a:spcPct val="0"/>
        </a:spcBef>
        <a:buNone/>
        <a:defRPr lang="en-US" sz="38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54" marR="0" indent="-224054" algn="l" defTabSz="91419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200" kern="1200" spc="0" baseline="0">
          <a:gradFill>
            <a:gsLst>
              <a:gs pos="1250">
                <a:schemeClr val="tx1"/>
              </a:gs>
              <a:gs pos="100000">
                <a:schemeClr val="tx1"/>
              </a:gs>
            </a:gsLst>
            <a:lin ang="5400000" scaled="0"/>
          </a:gradFill>
          <a:latin typeface="+mj-lt"/>
          <a:ea typeface="+mn-ea"/>
          <a:cs typeface="+mn-cs"/>
        </a:defRPr>
      </a:lvl1pPr>
      <a:lvl2pPr marL="448107" marR="0" indent="-224054" algn="l" defTabSz="91419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672161" marR="0" indent="-224054" algn="l" defTabSz="91419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3pPr>
      <a:lvl4pPr marL="896214" marR="0" indent="-224054" algn="l" defTabSz="91419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120268" marR="0" indent="-224054" algn="l" defTabSz="91419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392">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82880"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076338"/>
          </a:xfrm>
          <a:prstGeom prst="rect">
            <a:avLst/>
          </a:prstGeom>
        </p:spPr>
        <p:txBody>
          <a:bodyPr vert="horz" wrap="square" lIns="182880"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07804573"/>
      </p:ext>
    </p:extLst>
  </p:cSld>
  <p:clrMap bg1="lt1" tx1="dk1" bg2="lt2" tx2="dk2" accent1="accent1" accent2="accent2" accent3="accent3" accent4="accent4" accent5="accent5" accent6="accent6" hlink="hlink" folHlink="folHlink"/>
  <p:sldLayoutIdLst>
    <p:sldLayoutId id="2147484492" r:id="rId1"/>
    <p:sldLayoutId id="2147484493" r:id="rId2"/>
    <p:sldLayoutId id="2147484494" r:id="rId3"/>
    <p:sldLayoutId id="2147484495" r:id="rId4"/>
    <p:sldLayoutId id="2147484496" r:id="rId5"/>
    <p:sldLayoutId id="2147484497" r:id="rId6"/>
    <p:sldLayoutId id="2147484498" r:id="rId7"/>
    <p:sldLayoutId id="2147484499" r:id="rId8"/>
    <p:sldLayoutId id="2147484500" r:id="rId9"/>
    <p:sldLayoutId id="2147484501" r:id="rId10"/>
    <p:sldLayoutId id="2147484502" r:id="rId11"/>
    <p:sldLayoutId id="2147484503" r:id="rId12"/>
    <p:sldLayoutId id="2147484504" r:id="rId13"/>
    <p:sldLayoutId id="2147484505" r:id="rId14"/>
    <p:sldLayoutId id="2147484506" r:id="rId15"/>
    <p:sldLayoutId id="2147484507" r:id="rId16"/>
    <p:sldLayoutId id="2147484508" r:id="rId17"/>
    <p:sldLayoutId id="2147484509" r:id="rId18"/>
    <p:sldLayoutId id="2147484510" r:id="rId19"/>
    <p:sldLayoutId id="2147484511" r:id="rId20"/>
    <p:sldLayoutId id="2147484512" r:id="rId21"/>
    <p:sldLayoutId id="2147484513" r:id="rId22"/>
    <p:sldLayoutId id="2147484514" r:id="rId23"/>
    <p:sldLayoutId id="2147484515" r:id="rId24"/>
    <p:sldLayoutId id="2147484516" r:id="rId25"/>
    <p:sldLayoutId id="2147484517" r:id="rId26"/>
    <p:sldLayoutId id="2147484518" r:id="rId27"/>
    <p:sldLayoutId id="2147484519" r:id="rId28"/>
    <p:sldLayoutId id="2147484520" r:id="rId29"/>
    <p:sldLayoutId id="2147484521" r:id="rId30"/>
    <p:sldLayoutId id="2147484522" r:id="rId31"/>
  </p:sldLayoutIdLst>
  <p:transition>
    <p:fade/>
  </p:transition>
  <p:txStyles>
    <p:titleStyle>
      <a:lvl1pPr algn="l" defTabSz="914192" rtl="0" eaLnBrk="1" latinLnBrk="0" hangingPunct="1">
        <a:lnSpc>
          <a:spcPct val="90000"/>
        </a:lnSpc>
        <a:spcBef>
          <a:spcPct val="0"/>
        </a:spcBef>
        <a:buNone/>
        <a:defRPr lang="en-US" sz="38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54" marR="0" indent="-224054" algn="l" defTabSz="91419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200" kern="1200" spc="0" baseline="0">
          <a:gradFill>
            <a:gsLst>
              <a:gs pos="1250">
                <a:schemeClr val="tx1"/>
              </a:gs>
              <a:gs pos="100000">
                <a:schemeClr val="tx1"/>
              </a:gs>
            </a:gsLst>
            <a:lin ang="5400000" scaled="0"/>
          </a:gradFill>
          <a:latin typeface="+mj-lt"/>
          <a:ea typeface="+mn-ea"/>
          <a:cs typeface="+mn-cs"/>
        </a:defRPr>
      </a:lvl1pPr>
      <a:lvl2pPr marL="448107" marR="0" indent="-224054" algn="l" defTabSz="91419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672161" marR="0" indent="-224054" algn="l" defTabSz="91419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3pPr>
      <a:lvl4pPr marL="896214" marR="0" indent="-224054" algn="l" defTabSz="91419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120268" marR="0" indent="-224054" algn="l" defTabSz="91419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392">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notesSlide" Target="../notesSlides/notesSlide1.xml"/><Relationship Id="rId1" Type="http://schemas.openxmlformats.org/officeDocument/2006/relationships/slideLayout" Target="../slideLayouts/slideLayout24.xml"/><Relationship Id="rId6" Type="http://schemas.openxmlformats.org/officeDocument/2006/relationships/image" Target="../media/image49.svg"/><Relationship Id="rId5" Type="http://schemas.openxmlformats.org/officeDocument/2006/relationships/image" Target="../media/image48.png"/><Relationship Id="rId4" Type="http://schemas.openxmlformats.org/officeDocument/2006/relationships/image" Target="../media/image47.svg"/><Relationship Id="rId9" Type="http://schemas.openxmlformats.org/officeDocument/2006/relationships/image" Target="../media/image52.png"/></Relationships>
</file>

<file path=ppt/slides/_rels/slide10.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13.png"/><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11.xml"/><Relationship Id="rId4" Type="http://schemas.openxmlformats.org/officeDocument/2006/relationships/image" Target="../media/image40.svg"/></Relationships>
</file>

<file path=ppt/slides/_rels/slide12.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13.png"/><Relationship Id="rId1" Type="http://schemas.openxmlformats.org/officeDocument/2006/relationships/slideLayout" Target="../slideLayouts/slideLayout11.xml"/><Relationship Id="rId4" Type="http://schemas.openxmlformats.org/officeDocument/2006/relationships/image" Target="../media/image63.png"/></Relationships>
</file>

<file path=ppt/slides/_rels/slide13.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13.png"/><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13.png"/><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13.png"/><Relationship Id="rId1" Type="http://schemas.openxmlformats.org/officeDocument/2006/relationships/slideLayout" Target="../slideLayouts/slideLayout11.xml"/><Relationship Id="rId5" Type="http://schemas.openxmlformats.org/officeDocument/2006/relationships/image" Target="../media/image65.png"/><Relationship Id="rId4" Type="http://schemas.openxmlformats.org/officeDocument/2006/relationships/image" Target="../media/image64.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6.xml"/></Relationships>
</file>

<file path=ppt/slides/_rels/slide18.xml.rels><?xml version="1.0" encoding="UTF-8" standalone="yes"?>
<Relationships xmlns="http://schemas.openxmlformats.org/package/2006/relationships"><Relationship Id="rId8" Type="http://schemas.openxmlformats.org/officeDocument/2006/relationships/image" Target="../media/image71.svg"/><Relationship Id="rId13" Type="http://schemas.openxmlformats.org/officeDocument/2006/relationships/image" Target="../media/image76.png"/><Relationship Id="rId18" Type="http://schemas.openxmlformats.org/officeDocument/2006/relationships/image" Target="../media/image81.svg"/><Relationship Id="rId3" Type="http://schemas.openxmlformats.org/officeDocument/2006/relationships/image" Target="../media/image66.png"/><Relationship Id="rId7" Type="http://schemas.openxmlformats.org/officeDocument/2006/relationships/image" Target="../media/image70.png"/><Relationship Id="rId12" Type="http://schemas.openxmlformats.org/officeDocument/2006/relationships/image" Target="../media/image75.svg"/><Relationship Id="rId17" Type="http://schemas.openxmlformats.org/officeDocument/2006/relationships/image" Target="../media/image80.png"/><Relationship Id="rId2" Type="http://schemas.openxmlformats.org/officeDocument/2006/relationships/notesSlide" Target="../notesSlides/notesSlide12.xml"/><Relationship Id="rId16" Type="http://schemas.openxmlformats.org/officeDocument/2006/relationships/image" Target="../media/image79.svg"/><Relationship Id="rId1" Type="http://schemas.openxmlformats.org/officeDocument/2006/relationships/slideLayout" Target="../slideLayouts/slideLayout39.xml"/><Relationship Id="rId6" Type="http://schemas.openxmlformats.org/officeDocument/2006/relationships/image" Target="../media/image69.svg"/><Relationship Id="rId11" Type="http://schemas.openxmlformats.org/officeDocument/2006/relationships/image" Target="../media/image74.png"/><Relationship Id="rId5" Type="http://schemas.openxmlformats.org/officeDocument/2006/relationships/image" Target="../media/image68.png"/><Relationship Id="rId15" Type="http://schemas.openxmlformats.org/officeDocument/2006/relationships/image" Target="../media/image78.png"/><Relationship Id="rId10" Type="http://schemas.openxmlformats.org/officeDocument/2006/relationships/image" Target="../media/image73.svg"/><Relationship Id="rId4" Type="http://schemas.openxmlformats.org/officeDocument/2006/relationships/image" Target="../media/image67.svg"/><Relationship Id="rId9" Type="http://schemas.openxmlformats.org/officeDocument/2006/relationships/image" Target="../media/image72.png"/><Relationship Id="rId14" Type="http://schemas.openxmlformats.org/officeDocument/2006/relationships/image" Target="../media/image77.svg"/></Relationships>
</file>

<file path=ppt/slides/_rels/slide19.xml.rels><?xml version="1.0" encoding="UTF-8" standalone="yes"?>
<Relationships xmlns="http://schemas.openxmlformats.org/package/2006/relationships"><Relationship Id="rId8" Type="http://schemas.openxmlformats.org/officeDocument/2006/relationships/image" Target="../media/image87.svg"/><Relationship Id="rId13" Type="http://schemas.openxmlformats.org/officeDocument/2006/relationships/image" Target="../media/image92.png"/><Relationship Id="rId18" Type="http://schemas.openxmlformats.org/officeDocument/2006/relationships/image" Target="../media/image97.png"/><Relationship Id="rId3" Type="http://schemas.openxmlformats.org/officeDocument/2006/relationships/image" Target="../media/image82.png"/><Relationship Id="rId7" Type="http://schemas.openxmlformats.org/officeDocument/2006/relationships/image" Target="../media/image86.png"/><Relationship Id="rId12" Type="http://schemas.openxmlformats.org/officeDocument/2006/relationships/image" Target="../media/image91.svg"/><Relationship Id="rId17" Type="http://schemas.openxmlformats.org/officeDocument/2006/relationships/image" Target="../media/image96.png"/><Relationship Id="rId2" Type="http://schemas.openxmlformats.org/officeDocument/2006/relationships/notesSlide" Target="../notesSlides/notesSlide13.xml"/><Relationship Id="rId16" Type="http://schemas.openxmlformats.org/officeDocument/2006/relationships/image" Target="../media/image95.svg"/><Relationship Id="rId1" Type="http://schemas.openxmlformats.org/officeDocument/2006/relationships/slideLayout" Target="../slideLayouts/slideLayout40.xml"/><Relationship Id="rId6" Type="http://schemas.openxmlformats.org/officeDocument/2006/relationships/image" Target="../media/image85.svg"/><Relationship Id="rId11" Type="http://schemas.openxmlformats.org/officeDocument/2006/relationships/image" Target="../media/image90.png"/><Relationship Id="rId5" Type="http://schemas.openxmlformats.org/officeDocument/2006/relationships/image" Target="../media/image84.png"/><Relationship Id="rId15" Type="http://schemas.openxmlformats.org/officeDocument/2006/relationships/image" Target="../media/image94.png"/><Relationship Id="rId10" Type="http://schemas.openxmlformats.org/officeDocument/2006/relationships/image" Target="../media/image89.svg"/><Relationship Id="rId4" Type="http://schemas.openxmlformats.org/officeDocument/2006/relationships/image" Target="../media/image83.svg"/><Relationship Id="rId9" Type="http://schemas.openxmlformats.org/officeDocument/2006/relationships/image" Target="../media/image88.png"/><Relationship Id="rId14" Type="http://schemas.openxmlformats.org/officeDocument/2006/relationships/image" Target="../media/image93.sv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3.xml"/></Relationships>
</file>

<file path=ppt/slides/_rels/slide20.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13.png"/><Relationship Id="rId1" Type="http://schemas.openxmlformats.org/officeDocument/2006/relationships/slideLayout" Target="../slideLayouts/slideLayout11.xml"/><Relationship Id="rId5" Type="http://schemas.openxmlformats.org/officeDocument/2006/relationships/image" Target="../media/image99.png"/><Relationship Id="rId4" Type="http://schemas.openxmlformats.org/officeDocument/2006/relationships/image" Target="../media/image98.png"/></Relationships>
</file>

<file path=ppt/slides/_rels/slide21.xml.rels><?xml version="1.0" encoding="UTF-8" standalone="yes"?>
<Relationships xmlns="http://schemas.openxmlformats.org/package/2006/relationships"><Relationship Id="rId8" Type="http://schemas.openxmlformats.org/officeDocument/2006/relationships/image" Target="../media/image104.png"/><Relationship Id="rId13" Type="http://schemas.openxmlformats.org/officeDocument/2006/relationships/image" Target="../media/image109.png"/><Relationship Id="rId3" Type="http://schemas.openxmlformats.org/officeDocument/2006/relationships/image" Target="../media/image40.svg"/><Relationship Id="rId7" Type="http://schemas.openxmlformats.org/officeDocument/2006/relationships/image" Target="../media/image103.png"/><Relationship Id="rId12" Type="http://schemas.openxmlformats.org/officeDocument/2006/relationships/image" Target="../media/image108.png"/><Relationship Id="rId2" Type="http://schemas.openxmlformats.org/officeDocument/2006/relationships/image" Target="../media/image13.png"/><Relationship Id="rId1" Type="http://schemas.openxmlformats.org/officeDocument/2006/relationships/slideLayout" Target="../slideLayouts/slideLayout11.xml"/><Relationship Id="rId6" Type="http://schemas.openxmlformats.org/officeDocument/2006/relationships/image" Target="../media/image102.png"/><Relationship Id="rId11" Type="http://schemas.openxmlformats.org/officeDocument/2006/relationships/image" Target="../media/image107.png"/><Relationship Id="rId5" Type="http://schemas.openxmlformats.org/officeDocument/2006/relationships/image" Target="../media/image101.png"/><Relationship Id="rId10" Type="http://schemas.openxmlformats.org/officeDocument/2006/relationships/image" Target="../media/image106.png"/><Relationship Id="rId4" Type="http://schemas.openxmlformats.org/officeDocument/2006/relationships/image" Target="../media/image100.png"/><Relationship Id="rId9" Type="http://schemas.openxmlformats.org/officeDocument/2006/relationships/image" Target="../media/image105.png"/></Relationships>
</file>

<file path=ppt/slides/_rels/slide22.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13.png"/><Relationship Id="rId1" Type="http://schemas.openxmlformats.org/officeDocument/2006/relationships/slideLayout" Target="../slideLayouts/slideLayout11.xml"/><Relationship Id="rId4" Type="http://schemas.openxmlformats.org/officeDocument/2006/relationships/image" Target="../media/image110.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8.xml"/></Relationships>
</file>

<file path=ppt/slides/_rels/slide24.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13.png"/><Relationship Id="rId1" Type="http://schemas.openxmlformats.org/officeDocument/2006/relationships/slideLayout" Target="../slideLayouts/slideLayout32.xml"/><Relationship Id="rId5" Type="http://schemas.openxmlformats.org/officeDocument/2006/relationships/image" Target="../media/image112.png"/><Relationship Id="rId4" Type="http://schemas.openxmlformats.org/officeDocument/2006/relationships/image" Target="../media/image111.png"/></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32.xml"/><Relationship Id="rId6" Type="http://schemas.openxmlformats.org/officeDocument/2006/relationships/image" Target="../media/image113.png"/><Relationship Id="rId5" Type="http://schemas.openxmlformats.org/officeDocument/2006/relationships/hyperlink" Target="https://microsoftlearning.github.io/DP-900T00A-Azure-Data-Fundamentals/Instructions/Labs/dp900-02-storage-lab.html" TargetMode="External"/><Relationship Id="rId4" Type="http://schemas.openxmlformats.org/officeDocument/2006/relationships/image" Target="../media/image40.svg"/></Relationships>
</file>

<file path=ppt/slides/_rels/slide26.xml.rels><?xml version="1.0" encoding="UTF-8" standalone="yes"?>
<Relationships xmlns="http://schemas.openxmlformats.org/package/2006/relationships"><Relationship Id="rId8" Type="http://schemas.openxmlformats.org/officeDocument/2006/relationships/image" Target="../media/image116.svg"/><Relationship Id="rId13" Type="http://schemas.openxmlformats.org/officeDocument/2006/relationships/image" Target="../media/image50.png"/><Relationship Id="rId3" Type="http://schemas.openxmlformats.org/officeDocument/2006/relationships/image" Target="../media/image2.png"/><Relationship Id="rId7" Type="http://schemas.openxmlformats.org/officeDocument/2006/relationships/image" Target="../media/image115.png"/><Relationship Id="rId12" Type="http://schemas.openxmlformats.org/officeDocument/2006/relationships/image" Target="../media/image117.svg"/><Relationship Id="rId2" Type="http://schemas.openxmlformats.org/officeDocument/2006/relationships/notesSlide" Target="../notesSlides/notesSlide16.xml"/><Relationship Id="rId1" Type="http://schemas.openxmlformats.org/officeDocument/2006/relationships/slideLayout" Target="../slideLayouts/slideLayout24.xml"/><Relationship Id="rId6" Type="http://schemas.openxmlformats.org/officeDocument/2006/relationships/image" Target="../media/image47.svg"/><Relationship Id="rId11" Type="http://schemas.openxmlformats.org/officeDocument/2006/relationships/image" Target="../media/image4.png"/><Relationship Id="rId5" Type="http://schemas.openxmlformats.org/officeDocument/2006/relationships/image" Target="../media/image46.png"/><Relationship Id="rId10" Type="http://schemas.openxmlformats.org/officeDocument/2006/relationships/image" Target="../media/image49.svg"/><Relationship Id="rId4" Type="http://schemas.openxmlformats.org/officeDocument/2006/relationships/image" Target="../media/image114.svg"/><Relationship Id="rId9" Type="http://schemas.openxmlformats.org/officeDocument/2006/relationships/image" Target="../media/image48.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6.xml"/></Relationships>
</file>

<file path=ppt/slides/_rels/slide6.xml.rels><?xml version="1.0" encoding="UTF-8" standalone="yes"?>
<Relationships xmlns="http://schemas.openxmlformats.org/package/2006/relationships"><Relationship Id="rId3" Type="http://schemas.openxmlformats.org/officeDocument/2006/relationships/hyperlink" Target="https://learn.microsoft.com/es-es/training/modules/explore-core-data-concepts/" TargetMode="External"/><Relationship Id="rId7" Type="http://schemas.openxmlformats.org/officeDocument/2006/relationships/image" Target="../media/image53.png"/><Relationship Id="rId2" Type="http://schemas.openxmlformats.org/officeDocument/2006/relationships/notesSlide" Target="../notesSlides/notesSlide5.xml"/><Relationship Id="rId1" Type="http://schemas.openxmlformats.org/officeDocument/2006/relationships/slideLayout" Target="../slideLayouts/slideLayout11.xml"/><Relationship Id="rId6" Type="http://schemas.openxmlformats.org/officeDocument/2006/relationships/hyperlink" Target="https://www.pearsonvue.com/content/dam/VUE/vue/en/documents/voc/pearson-vue-2025-value-of-certification-report.pdf" TargetMode="External"/><Relationship Id="rId5" Type="http://schemas.openxmlformats.org/officeDocument/2006/relationships/image" Target="../media/image40.sv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6.xml"/><Relationship Id="rId1" Type="http://schemas.openxmlformats.org/officeDocument/2006/relationships/slideLayout" Target="../slideLayouts/slideLayout37.xml"/><Relationship Id="rId6" Type="http://schemas.openxmlformats.org/officeDocument/2006/relationships/image" Target="../media/image57.svg"/><Relationship Id="rId5" Type="http://schemas.openxmlformats.org/officeDocument/2006/relationships/image" Target="../media/image56.png"/><Relationship Id="rId4" Type="http://schemas.openxmlformats.org/officeDocument/2006/relationships/image" Target="../media/image55.sv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11.xml"/><Relationship Id="rId6" Type="http://schemas.openxmlformats.org/officeDocument/2006/relationships/image" Target="../media/image58.png"/><Relationship Id="rId5" Type="http://schemas.openxmlformats.org/officeDocument/2006/relationships/hyperlink" Target="https://www.pearsonvue.com/content/dam/VUE/vue/en/documents/voc/pearson-vue-2025-value-of-certification-report.pdf" TargetMode="External"/><Relationship Id="rId4" Type="http://schemas.openxmlformats.org/officeDocument/2006/relationships/image" Target="../media/image40.svg"/></Relationships>
</file>

<file path=ppt/slides/_rels/slide9.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13.png"/><Relationship Id="rId7" Type="http://schemas.openxmlformats.org/officeDocument/2006/relationships/image" Target="../media/image60.png"/><Relationship Id="rId2" Type="http://schemas.openxmlformats.org/officeDocument/2006/relationships/notesSlide" Target="../notesSlides/notesSlide8.xml"/><Relationship Id="rId1" Type="http://schemas.openxmlformats.org/officeDocument/2006/relationships/slideLayout" Target="../slideLayouts/slideLayout11.xml"/><Relationship Id="rId6" Type="http://schemas.openxmlformats.org/officeDocument/2006/relationships/image" Target="../media/image59.png"/><Relationship Id="rId5" Type="http://schemas.openxmlformats.org/officeDocument/2006/relationships/hyperlink" Target="https://www.pearsonvue.com/content/dam/VUE/vue/en/documents/voc/pearson-vue-2025-value-of-certification-report.pdf" TargetMode="External"/><Relationship Id="rId4" Type="http://schemas.openxmlformats.org/officeDocument/2006/relationships/image" Target="../media/image40.svg"/><Relationship Id="rId9" Type="http://schemas.openxmlformats.org/officeDocument/2006/relationships/image" Target="../media/image6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Graphic 24">
            <a:extLst>
              <a:ext uri="{FF2B5EF4-FFF2-40B4-BE49-F238E27FC236}">
                <a16:creationId xmlns:a16="http://schemas.microsoft.com/office/drawing/2014/main" id="{CD219CB7-4A9E-4CD7-8AF7-74B1E1DCB066}"/>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t="25099" b="62792"/>
          <a:stretch/>
        </p:blipFill>
        <p:spPr>
          <a:xfrm flipV="1">
            <a:off x="0" y="6027546"/>
            <a:ext cx="12192000" cy="830454"/>
          </a:xfrm>
          <a:custGeom>
            <a:avLst/>
            <a:gdLst>
              <a:gd name="connsiteX0" fmla="*/ 0 w 12192000"/>
              <a:gd name="connsiteY0" fmla="*/ 0 h 2429329"/>
              <a:gd name="connsiteX1" fmla="*/ 12192000 w 12192000"/>
              <a:gd name="connsiteY1" fmla="*/ 0 h 2429329"/>
              <a:gd name="connsiteX2" fmla="*/ 12192000 w 12192000"/>
              <a:gd name="connsiteY2" fmla="*/ 2429329 h 2429329"/>
              <a:gd name="connsiteX3" fmla="*/ 0 w 12192000"/>
              <a:gd name="connsiteY3" fmla="*/ 2429329 h 2429329"/>
            </a:gdLst>
            <a:ahLst/>
            <a:cxnLst>
              <a:cxn ang="0">
                <a:pos x="connsiteX0" y="connsiteY0"/>
              </a:cxn>
              <a:cxn ang="0">
                <a:pos x="connsiteX1" y="connsiteY1"/>
              </a:cxn>
              <a:cxn ang="0">
                <a:pos x="connsiteX2" y="connsiteY2"/>
              </a:cxn>
              <a:cxn ang="0">
                <a:pos x="connsiteX3" y="connsiteY3"/>
              </a:cxn>
            </a:cxnLst>
            <a:rect l="l" t="t" r="r" b="b"/>
            <a:pathLst>
              <a:path w="12192000" h="2429329">
                <a:moveTo>
                  <a:pt x="0" y="0"/>
                </a:moveTo>
                <a:lnTo>
                  <a:pt x="12192000" y="0"/>
                </a:lnTo>
                <a:lnTo>
                  <a:pt x="12192000" y="2429329"/>
                </a:lnTo>
                <a:lnTo>
                  <a:pt x="0" y="2429329"/>
                </a:lnTo>
                <a:close/>
              </a:path>
            </a:pathLst>
          </a:custGeom>
        </p:spPr>
      </p:pic>
      <p:sp>
        <p:nvSpPr>
          <p:cNvPr id="43" name="Title 15">
            <a:extLst>
              <a:ext uri="{FF2B5EF4-FFF2-40B4-BE49-F238E27FC236}">
                <a16:creationId xmlns:a16="http://schemas.microsoft.com/office/drawing/2014/main" id="{FF8EB39C-288A-407F-8EC1-089897527753}"/>
              </a:ext>
            </a:extLst>
          </p:cNvPr>
          <p:cNvSpPr txBox="1">
            <a:spLocks noGrp="1"/>
          </p:cNvSpPr>
          <p:nvPr>
            <p:ph type="title" idx="4294967295"/>
          </p:nvPr>
        </p:nvSpPr>
        <p:spPr>
          <a:xfrm>
            <a:off x="550865" y="1610119"/>
            <a:ext cx="11090268" cy="1230283"/>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lgn="l" defTabSz="914192" rtl="0" eaLnBrk="1" latinLnBrk="0" hangingPunct="1">
              <a:lnSpc>
                <a:spcPct val="90000"/>
              </a:lnSpc>
              <a:spcBef>
                <a:spcPct val="0"/>
              </a:spcBef>
              <a:buNone/>
              <a:defRPr lang="en-US" sz="38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lgn="ctr">
              <a:defRPr/>
            </a:pPr>
            <a:r>
              <a:rPr lang="es-ES" sz="4400" dirty="0">
                <a:solidFill>
                  <a:schemeClr val="tx1"/>
                </a:solidFill>
              </a:rPr>
              <a:t>Cloud Computing </a:t>
            </a:r>
            <a:br>
              <a:rPr lang="es-ES" sz="4400" dirty="0">
                <a:solidFill>
                  <a:schemeClr val="tx1"/>
                </a:solidFill>
              </a:rPr>
            </a:br>
            <a:r>
              <a:rPr lang="es-ES" sz="3200" dirty="0">
                <a:solidFill>
                  <a:srgbClr val="FFC000"/>
                </a:solidFill>
              </a:rPr>
              <a:t>en Microsoft Azure y AWS</a:t>
            </a:r>
            <a:endParaRPr kumimoji="0" lang="en-US" sz="2000" b="0" i="0" u="none" strike="noStrike" kern="1200" cap="none" spc="-100" normalizeH="0" baseline="0" noProof="0" dirty="0">
              <a:ln w="3175">
                <a:noFill/>
              </a:ln>
              <a:solidFill>
                <a:srgbClr val="FFC000"/>
              </a:solidFill>
              <a:effectLst/>
              <a:uLnTx/>
              <a:uFillTx/>
            </a:endParaRPr>
          </a:p>
        </p:txBody>
      </p:sp>
      <p:grpSp>
        <p:nvGrpSpPr>
          <p:cNvPr id="28" name="Group 27">
            <a:extLst>
              <a:ext uri="{FF2B5EF4-FFF2-40B4-BE49-F238E27FC236}">
                <a16:creationId xmlns:a16="http://schemas.microsoft.com/office/drawing/2014/main" id="{DE1CACEC-4F1A-43CE-B173-572AEAC467DD}"/>
              </a:ext>
            </a:extLst>
          </p:cNvPr>
          <p:cNvGrpSpPr/>
          <p:nvPr/>
        </p:nvGrpSpPr>
        <p:grpSpPr>
          <a:xfrm>
            <a:off x="1" y="5621146"/>
            <a:ext cx="12191999" cy="186873"/>
            <a:chOff x="1" y="4022271"/>
            <a:chExt cx="12191999" cy="186873"/>
          </a:xfrm>
        </p:grpSpPr>
        <p:pic>
          <p:nvPicPr>
            <p:cNvPr id="29" name="Graphic 28">
              <a:extLst>
                <a:ext uri="{FF2B5EF4-FFF2-40B4-BE49-F238E27FC236}">
                  <a16:creationId xmlns:a16="http://schemas.microsoft.com/office/drawing/2014/main" id="{F8EFFD8C-3D1B-4B32-B4C4-898E25192B74}"/>
                </a:ext>
              </a:extLst>
            </p:cNvPr>
            <p:cNvPicPr>
              <a:picLocks noChangeAspect="1"/>
            </p:cNvPicPr>
            <p:nvPr/>
          </p:nvPicPr>
          <p:blipFill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t="34483" r="31071" b="62792"/>
            <a:stretch/>
          </p:blipFill>
          <p:spPr>
            <a:xfrm flipV="1">
              <a:off x="1" y="4022271"/>
              <a:ext cx="8403771" cy="186873"/>
            </a:xfrm>
            <a:custGeom>
              <a:avLst/>
              <a:gdLst>
                <a:gd name="connsiteX0" fmla="*/ 0 w 8403771"/>
                <a:gd name="connsiteY0" fmla="*/ 186873 h 186873"/>
                <a:gd name="connsiteX1" fmla="*/ 8403771 w 8403771"/>
                <a:gd name="connsiteY1" fmla="*/ 186873 h 186873"/>
                <a:gd name="connsiteX2" fmla="*/ 8403771 w 8403771"/>
                <a:gd name="connsiteY2" fmla="*/ 0 h 186873"/>
                <a:gd name="connsiteX3" fmla="*/ 0 w 8403771"/>
                <a:gd name="connsiteY3" fmla="*/ 0 h 186873"/>
              </a:gdLst>
              <a:ahLst/>
              <a:cxnLst>
                <a:cxn ang="0">
                  <a:pos x="connsiteX0" y="connsiteY0"/>
                </a:cxn>
                <a:cxn ang="0">
                  <a:pos x="connsiteX1" y="connsiteY1"/>
                </a:cxn>
                <a:cxn ang="0">
                  <a:pos x="connsiteX2" y="connsiteY2"/>
                </a:cxn>
                <a:cxn ang="0">
                  <a:pos x="connsiteX3" y="connsiteY3"/>
                </a:cxn>
              </a:cxnLst>
              <a:rect l="l" t="t" r="r" b="b"/>
              <a:pathLst>
                <a:path w="8403771" h="186873">
                  <a:moveTo>
                    <a:pt x="0" y="186873"/>
                  </a:moveTo>
                  <a:lnTo>
                    <a:pt x="8403771" y="186873"/>
                  </a:lnTo>
                  <a:lnTo>
                    <a:pt x="8403771" y="0"/>
                  </a:lnTo>
                  <a:lnTo>
                    <a:pt x="0" y="0"/>
                  </a:lnTo>
                  <a:close/>
                </a:path>
              </a:pathLst>
            </a:custGeom>
          </p:spPr>
        </p:pic>
        <p:pic>
          <p:nvPicPr>
            <p:cNvPr id="30" name="Graphic 29">
              <a:extLst>
                <a:ext uri="{FF2B5EF4-FFF2-40B4-BE49-F238E27FC236}">
                  <a16:creationId xmlns:a16="http://schemas.microsoft.com/office/drawing/2014/main" id="{80FF058F-ED85-43C1-84A9-D5FBFCCA120F}"/>
                </a:ext>
              </a:extLst>
            </p:cNvPr>
            <p:cNvPicPr>
              <a:picLocks noChangeAspect="1"/>
            </p:cNvPicPr>
            <p:nvPr/>
          </p:nvPicPr>
          <p:blipFill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t="34483" r="31071" b="62792"/>
            <a:stretch/>
          </p:blipFill>
          <p:spPr>
            <a:xfrm flipV="1">
              <a:off x="3788229" y="4022271"/>
              <a:ext cx="8403771" cy="186873"/>
            </a:xfrm>
            <a:custGeom>
              <a:avLst/>
              <a:gdLst>
                <a:gd name="connsiteX0" fmla="*/ 0 w 8403771"/>
                <a:gd name="connsiteY0" fmla="*/ 186873 h 186873"/>
                <a:gd name="connsiteX1" fmla="*/ 8403771 w 8403771"/>
                <a:gd name="connsiteY1" fmla="*/ 186873 h 186873"/>
                <a:gd name="connsiteX2" fmla="*/ 8403771 w 8403771"/>
                <a:gd name="connsiteY2" fmla="*/ 0 h 186873"/>
                <a:gd name="connsiteX3" fmla="*/ 0 w 8403771"/>
                <a:gd name="connsiteY3" fmla="*/ 0 h 186873"/>
              </a:gdLst>
              <a:ahLst/>
              <a:cxnLst>
                <a:cxn ang="0">
                  <a:pos x="connsiteX0" y="connsiteY0"/>
                </a:cxn>
                <a:cxn ang="0">
                  <a:pos x="connsiteX1" y="connsiteY1"/>
                </a:cxn>
                <a:cxn ang="0">
                  <a:pos x="connsiteX2" y="connsiteY2"/>
                </a:cxn>
                <a:cxn ang="0">
                  <a:pos x="connsiteX3" y="connsiteY3"/>
                </a:cxn>
              </a:cxnLst>
              <a:rect l="l" t="t" r="r" b="b"/>
              <a:pathLst>
                <a:path w="8403771" h="186873">
                  <a:moveTo>
                    <a:pt x="0" y="186873"/>
                  </a:moveTo>
                  <a:lnTo>
                    <a:pt x="8403771" y="186873"/>
                  </a:lnTo>
                  <a:lnTo>
                    <a:pt x="8403771" y="0"/>
                  </a:lnTo>
                  <a:lnTo>
                    <a:pt x="0" y="0"/>
                  </a:lnTo>
                  <a:close/>
                </a:path>
              </a:pathLst>
            </a:custGeom>
          </p:spPr>
        </p:pic>
      </p:grpSp>
      <p:sp>
        <p:nvSpPr>
          <p:cNvPr id="32" name="Oval 31">
            <a:extLst>
              <a:ext uri="{FF2B5EF4-FFF2-40B4-BE49-F238E27FC236}">
                <a16:creationId xmlns:a16="http://schemas.microsoft.com/office/drawing/2014/main" id="{0A5FDDAD-D7E9-43E3-97AF-79B35C2BB197}"/>
              </a:ext>
            </a:extLst>
          </p:cNvPr>
          <p:cNvSpPr/>
          <p:nvPr/>
        </p:nvSpPr>
        <p:spPr bwMode="auto">
          <a:xfrm>
            <a:off x="656259" y="6048148"/>
            <a:ext cx="118872" cy="118872"/>
          </a:xfrm>
          <a:prstGeom prst="ellipse">
            <a:avLst/>
          </a:prstGeom>
          <a:solidFill>
            <a:srgbClr val="2B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3" name="Oval 32">
            <a:extLst>
              <a:ext uri="{FF2B5EF4-FFF2-40B4-BE49-F238E27FC236}">
                <a16:creationId xmlns:a16="http://schemas.microsoft.com/office/drawing/2014/main" id="{9B09F197-DF29-4333-AF2C-13D2C1B2A91E}"/>
              </a:ext>
            </a:extLst>
          </p:cNvPr>
          <p:cNvSpPr/>
          <p:nvPr/>
        </p:nvSpPr>
        <p:spPr bwMode="auto">
          <a:xfrm>
            <a:off x="10301986" y="5643056"/>
            <a:ext cx="118872" cy="118872"/>
          </a:xfrm>
          <a:prstGeom prst="ellipse">
            <a:avLst/>
          </a:prstGeom>
          <a:solidFill>
            <a:schemeClr val="accent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4" name="Oval 33">
            <a:extLst>
              <a:ext uri="{FF2B5EF4-FFF2-40B4-BE49-F238E27FC236}">
                <a16:creationId xmlns:a16="http://schemas.microsoft.com/office/drawing/2014/main" id="{BAD548D2-87C9-4920-A539-E020C46EF79B}"/>
              </a:ext>
            </a:extLst>
          </p:cNvPr>
          <p:cNvSpPr/>
          <p:nvPr/>
        </p:nvSpPr>
        <p:spPr bwMode="auto">
          <a:xfrm>
            <a:off x="11698986" y="3450080"/>
            <a:ext cx="118872" cy="118872"/>
          </a:xfrm>
          <a:prstGeom prst="ellipse">
            <a:avLst/>
          </a:prstGeom>
          <a:solidFill>
            <a:srgbClr val="FFFF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5" name="Oval 34">
            <a:extLst>
              <a:ext uri="{FF2B5EF4-FFF2-40B4-BE49-F238E27FC236}">
                <a16:creationId xmlns:a16="http://schemas.microsoft.com/office/drawing/2014/main" id="{188D7B20-6993-4F48-B980-F0CD185AAB72}"/>
              </a:ext>
            </a:extLst>
          </p:cNvPr>
          <p:cNvSpPr/>
          <p:nvPr/>
        </p:nvSpPr>
        <p:spPr bwMode="auto">
          <a:xfrm>
            <a:off x="9054589" y="6048369"/>
            <a:ext cx="118872" cy="118872"/>
          </a:xfrm>
          <a:prstGeom prst="ellipse">
            <a:avLst/>
          </a:prstGeom>
          <a:solidFill>
            <a:srgbClr val="2B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1" name="Oval 40">
            <a:extLst>
              <a:ext uri="{FF2B5EF4-FFF2-40B4-BE49-F238E27FC236}">
                <a16:creationId xmlns:a16="http://schemas.microsoft.com/office/drawing/2014/main" id="{DFB3F361-EFEA-4276-BE1F-1B73FD36F8D4}"/>
              </a:ext>
            </a:extLst>
          </p:cNvPr>
          <p:cNvSpPr/>
          <p:nvPr/>
        </p:nvSpPr>
        <p:spPr bwMode="auto">
          <a:xfrm>
            <a:off x="2885186" y="5256656"/>
            <a:ext cx="118872" cy="118872"/>
          </a:xfrm>
          <a:prstGeom prst="ellipse">
            <a:avLst/>
          </a:prstGeom>
          <a:solidFill>
            <a:srgbClr val="FFFF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6" name="Oval 35">
            <a:extLst>
              <a:ext uri="{FF2B5EF4-FFF2-40B4-BE49-F238E27FC236}">
                <a16:creationId xmlns:a16="http://schemas.microsoft.com/office/drawing/2014/main" id="{8660B389-E871-4E85-A092-E48799BC0DBD}"/>
              </a:ext>
            </a:extLst>
          </p:cNvPr>
          <p:cNvSpPr/>
          <p:nvPr/>
        </p:nvSpPr>
        <p:spPr bwMode="auto">
          <a:xfrm>
            <a:off x="5316328" y="5644260"/>
            <a:ext cx="118872" cy="118872"/>
          </a:xfrm>
          <a:prstGeom prst="ellipse">
            <a:avLst/>
          </a:prstGeom>
          <a:solidFill>
            <a:schemeClr val="accent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6" name="Oval 25">
            <a:extLst>
              <a:ext uri="{FF2B5EF4-FFF2-40B4-BE49-F238E27FC236}">
                <a16:creationId xmlns:a16="http://schemas.microsoft.com/office/drawing/2014/main" id="{D00A96D1-1D0B-4D71-A2FE-767009579B5F}"/>
              </a:ext>
            </a:extLst>
          </p:cNvPr>
          <p:cNvSpPr/>
          <p:nvPr/>
        </p:nvSpPr>
        <p:spPr bwMode="auto">
          <a:xfrm>
            <a:off x="1772824" y="5642672"/>
            <a:ext cx="121291" cy="121291"/>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2" name="Imagen 1"/>
          <p:cNvPicPr>
            <a:picLocks noChangeAspect="1"/>
          </p:cNvPicPr>
          <p:nvPr/>
        </p:nvPicPr>
        <p:blipFill>
          <a:blip r:embed="rId7"/>
          <a:stretch>
            <a:fillRect/>
          </a:stretch>
        </p:blipFill>
        <p:spPr>
          <a:xfrm>
            <a:off x="9245952" y="531140"/>
            <a:ext cx="2349811" cy="554450"/>
          </a:xfrm>
          <a:prstGeom prst="rect">
            <a:avLst/>
          </a:prstGeom>
        </p:spPr>
      </p:pic>
      <p:pic>
        <p:nvPicPr>
          <p:cNvPr id="1026" name="Picture 2" descr="GitHub - iacosta/cert_azure_az900: ¡Bienvenido a las Notas de ...">
            <a:extLst>
              <a:ext uri="{FF2B5EF4-FFF2-40B4-BE49-F238E27FC236}">
                <a16:creationId xmlns:a16="http://schemas.microsoft.com/office/drawing/2014/main" id="{103D13C7-477F-2E15-1826-A0E66AAEF88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340518" y="2918334"/>
            <a:ext cx="2571285" cy="2571285"/>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C4D64BA9-6ED4-8337-8CC0-D628878E31A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529581" y="3059929"/>
            <a:ext cx="2143125" cy="2143125"/>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3" name="Oval 2">
            <a:extLst>
              <a:ext uri="{FF2B5EF4-FFF2-40B4-BE49-F238E27FC236}">
                <a16:creationId xmlns:a16="http://schemas.microsoft.com/office/drawing/2014/main" id="{CE88A487-56EB-24D2-4986-5B9B585CCF4F}"/>
              </a:ext>
            </a:extLst>
          </p:cNvPr>
          <p:cNvSpPr/>
          <p:nvPr/>
        </p:nvSpPr>
        <p:spPr bwMode="auto">
          <a:xfrm>
            <a:off x="9204978" y="4535613"/>
            <a:ext cx="118872" cy="118872"/>
          </a:xfrm>
          <a:prstGeom prst="ellipse">
            <a:avLst/>
          </a:prstGeom>
          <a:solidFill>
            <a:srgbClr val="FFFF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 name="Oval 3">
            <a:extLst>
              <a:ext uri="{FF2B5EF4-FFF2-40B4-BE49-F238E27FC236}">
                <a16:creationId xmlns:a16="http://schemas.microsoft.com/office/drawing/2014/main" id="{BAE54F22-A712-8AB7-EBF2-546ABACBA38E}"/>
              </a:ext>
            </a:extLst>
          </p:cNvPr>
          <p:cNvSpPr/>
          <p:nvPr/>
        </p:nvSpPr>
        <p:spPr bwMode="auto">
          <a:xfrm>
            <a:off x="1347331" y="1245758"/>
            <a:ext cx="118872" cy="118872"/>
          </a:xfrm>
          <a:prstGeom prst="ellipse">
            <a:avLst/>
          </a:prstGeom>
          <a:solidFill>
            <a:srgbClr val="FFFF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 name="Oval 4">
            <a:extLst>
              <a:ext uri="{FF2B5EF4-FFF2-40B4-BE49-F238E27FC236}">
                <a16:creationId xmlns:a16="http://schemas.microsoft.com/office/drawing/2014/main" id="{0D63A49D-B633-0E20-3E4B-8F5CE81399ED}"/>
              </a:ext>
            </a:extLst>
          </p:cNvPr>
          <p:cNvSpPr/>
          <p:nvPr/>
        </p:nvSpPr>
        <p:spPr bwMode="auto">
          <a:xfrm>
            <a:off x="1014822" y="4203976"/>
            <a:ext cx="118872" cy="118872"/>
          </a:xfrm>
          <a:prstGeom prst="ellipse">
            <a:avLst/>
          </a:prstGeom>
          <a:solidFill>
            <a:srgbClr val="FFFF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 name="Oval 5">
            <a:extLst>
              <a:ext uri="{FF2B5EF4-FFF2-40B4-BE49-F238E27FC236}">
                <a16:creationId xmlns:a16="http://schemas.microsoft.com/office/drawing/2014/main" id="{AB6AC3A2-1E40-1D0D-F3C0-8FE7FF800757}"/>
              </a:ext>
            </a:extLst>
          </p:cNvPr>
          <p:cNvSpPr/>
          <p:nvPr/>
        </p:nvSpPr>
        <p:spPr bwMode="auto">
          <a:xfrm>
            <a:off x="5462331" y="748929"/>
            <a:ext cx="118872" cy="118872"/>
          </a:xfrm>
          <a:prstGeom prst="ellipse">
            <a:avLst/>
          </a:prstGeom>
          <a:solidFill>
            <a:srgbClr val="FFFF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13143523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E05250-BAD4-621A-6E8A-258180986F13}"/>
              </a:ext>
            </a:extLst>
          </p:cNvPr>
          <p:cNvSpPr>
            <a:spLocks noGrp="1"/>
          </p:cNvSpPr>
          <p:nvPr>
            <p:ph type="title"/>
          </p:nvPr>
        </p:nvSpPr>
        <p:spPr>
          <a:xfrm>
            <a:off x="268080" y="760096"/>
            <a:ext cx="6867288" cy="899665"/>
          </a:xfrm>
        </p:spPr>
        <p:txBody>
          <a:bodyPr/>
          <a:lstStyle/>
          <a:p>
            <a:r>
              <a:rPr lang="es-ES" dirty="0"/>
              <a:t>Exploración del almacenamiento de archivos</a:t>
            </a:r>
            <a:endParaRPr lang="en-US" dirty="0"/>
          </a:p>
        </p:txBody>
      </p:sp>
      <p:grpSp>
        <p:nvGrpSpPr>
          <p:cNvPr id="3" name="Group 2">
            <a:extLst>
              <a:ext uri="{FF2B5EF4-FFF2-40B4-BE49-F238E27FC236}">
                <a16:creationId xmlns:a16="http://schemas.microsoft.com/office/drawing/2014/main" id="{89E00841-7D28-5F0C-BF81-B67661D85EF3}"/>
              </a:ext>
              <a:ext uri="{C183D7F6-B498-43B3-948B-1728B52AA6E4}">
                <adec:decorative xmlns:adec="http://schemas.microsoft.com/office/drawing/2017/decorative" val="1"/>
              </a:ext>
            </a:extLst>
          </p:cNvPr>
          <p:cNvGrpSpPr/>
          <p:nvPr/>
        </p:nvGrpSpPr>
        <p:grpSpPr>
          <a:xfrm rot="10800000" flipH="1">
            <a:off x="0" y="-13855"/>
            <a:ext cx="12192000" cy="1197624"/>
            <a:chOff x="0" y="5660376"/>
            <a:chExt cx="12192000" cy="1197624"/>
          </a:xfrm>
        </p:grpSpPr>
        <p:pic>
          <p:nvPicPr>
            <p:cNvPr id="4" name="Graphic 3">
              <a:extLst>
                <a:ext uri="{FF2B5EF4-FFF2-40B4-BE49-F238E27FC236}">
                  <a16:creationId xmlns:a16="http://schemas.microsoft.com/office/drawing/2014/main" id="{5F3B6811-BFD8-E918-2BE7-9931807AF70C}"/>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632" t="25347" b="52265"/>
            <a:stretch/>
          </p:blipFill>
          <p:spPr>
            <a:xfrm>
              <a:off x="0" y="6019800"/>
              <a:ext cx="6614167" cy="838200"/>
            </a:xfrm>
            <a:custGeom>
              <a:avLst/>
              <a:gdLst>
                <a:gd name="connsiteX0" fmla="*/ 6299200 w 6614167"/>
                <a:gd name="connsiteY0" fmla="*/ 0 h 838200"/>
                <a:gd name="connsiteX1" fmla="*/ 6614167 w 6614167"/>
                <a:gd name="connsiteY1" fmla="*/ 0 h 838200"/>
                <a:gd name="connsiteX2" fmla="*/ 6614167 w 6614167"/>
                <a:gd name="connsiteY2" fmla="*/ 838200 h 838200"/>
                <a:gd name="connsiteX3" fmla="*/ 0 w 6614167"/>
                <a:gd name="connsiteY3" fmla="*/ 838200 h 838200"/>
                <a:gd name="connsiteX4" fmla="*/ 0 w 6614167"/>
                <a:gd name="connsiteY4" fmla="*/ 257537 h 838200"/>
                <a:gd name="connsiteX5" fmla="*/ 6299200 w 6614167"/>
                <a:gd name="connsiteY5" fmla="*/ 257537 h 838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14167" h="838200">
                  <a:moveTo>
                    <a:pt x="6299200" y="0"/>
                  </a:moveTo>
                  <a:lnTo>
                    <a:pt x="6614167" y="0"/>
                  </a:lnTo>
                  <a:lnTo>
                    <a:pt x="6614167" y="838200"/>
                  </a:lnTo>
                  <a:lnTo>
                    <a:pt x="0" y="838200"/>
                  </a:lnTo>
                  <a:lnTo>
                    <a:pt x="0" y="257537"/>
                  </a:lnTo>
                  <a:lnTo>
                    <a:pt x="6299200" y="257537"/>
                  </a:lnTo>
                  <a:close/>
                </a:path>
              </a:pathLst>
            </a:custGeom>
          </p:spPr>
        </p:pic>
        <p:pic>
          <p:nvPicPr>
            <p:cNvPr id="5" name="Graphic 4">
              <a:extLst>
                <a:ext uri="{FF2B5EF4-FFF2-40B4-BE49-F238E27FC236}">
                  <a16:creationId xmlns:a16="http://schemas.microsoft.com/office/drawing/2014/main" id="{28531E0E-FCF6-ACFA-C308-CEF2F6DA0615}"/>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t="17225" r="16311" b="52265"/>
            <a:stretch/>
          </p:blipFill>
          <p:spPr>
            <a:xfrm>
              <a:off x="6601605" y="5715735"/>
              <a:ext cx="5570481" cy="1142265"/>
            </a:xfrm>
            <a:custGeom>
              <a:avLst/>
              <a:gdLst>
                <a:gd name="connsiteX0" fmla="*/ 65895 w 5570481"/>
                <a:gd name="connsiteY0" fmla="*/ 0 h 1142265"/>
                <a:gd name="connsiteX1" fmla="*/ 5570481 w 5570481"/>
                <a:gd name="connsiteY1" fmla="*/ 0 h 1142265"/>
                <a:gd name="connsiteX2" fmla="*/ 5570481 w 5570481"/>
                <a:gd name="connsiteY2" fmla="*/ 1142265 h 1142265"/>
                <a:gd name="connsiteX3" fmla="*/ 0 w 5570481"/>
                <a:gd name="connsiteY3" fmla="*/ 1142265 h 1142265"/>
                <a:gd name="connsiteX4" fmla="*/ 0 w 5570481"/>
                <a:gd name="connsiteY4" fmla="*/ 304065 h 1142265"/>
                <a:gd name="connsiteX5" fmla="*/ 65895 w 5570481"/>
                <a:gd name="connsiteY5" fmla="*/ 304065 h 1142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70481" h="1142265">
                  <a:moveTo>
                    <a:pt x="65895" y="0"/>
                  </a:moveTo>
                  <a:lnTo>
                    <a:pt x="5570481" y="0"/>
                  </a:lnTo>
                  <a:lnTo>
                    <a:pt x="5570481" y="1142265"/>
                  </a:lnTo>
                  <a:lnTo>
                    <a:pt x="0" y="1142265"/>
                  </a:lnTo>
                  <a:lnTo>
                    <a:pt x="0" y="304065"/>
                  </a:lnTo>
                  <a:lnTo>
                    <a:pt x="65895" y="304065"/>
                  </a:lnTo>
                  <a:close/>
                </a:path>
              </a:pathLst>
            </a:custGeom>
          </p:spPr>
        </p:pic>
        <p:sp>
          <p:nvSpPr>
            <p:cNvPr id="6" name="Freeform: Shape 5">
              <a:extLst>
                <a:ext uri="{FF2B5EF4-FFF2-40B4-BE49-F238E27FC236}">
                  <a16:creationId xmlns:a16="http://schemas.microsoft.com/office/drawing/2014/main" id="{EB19F67C-C35C-199B-3AFE-B05D6DF522CE}"/>
                </a:ext>
              </a:extLst>
            </p:cNvPr>
            <p:cNvSpPr/>
            <p:nvPr/>
          </p:nvSpPr>
          <p:spPr>
            <a:xfrm flipH="1">
              <a:off x="0" y="5715736"/>
              <a:ext cx="12192000" cy="617863"/>
            </a:xfrm>
            <a:custGeom>
              <a:avLst/>
              <a:gdLst>
                <a:gd name="connsiteX0" fmla="*/ 0 w 11131185"/>
                <a:gd name="connsiteY0" fmla="*/ 386 h 617863"/>
                <a:gd name="connsiteX1" fmla="*/ 4663948 w 11131185"/>
                <a:gd name="connsiteY1" fmla="*/ 5 h 617863"/>
                <a:gd name="connsiteX2" fmla="*/ 4884289 w 11131185"/>
                <a:gd name="connsiteY2" fmla="*/ 95763 h 617863"/>
                <a:gd name="connsiteX3" fmla="*/ 5081766 w 11131185"/>
                <a:gd name="connsiteY3" fmla="*/ 293502 h 617863"/>
                <a:gd name="connsiteX4" fmla="*/ 5310360 w 11131185"/>
                <a:gd name="connsiteY4" fmla="*/ 522101 h 617863"/>
                <a:gd name="connsiteX5" fmla="*/ 5531332 w 11131185"/>
                <a:gd name="connsiteY5" fmla="*/ 617859 h 617863"/>
                <a:gd name="connsiteX6" fmla="*/ 11131185 w 11131185"/>
                <a:gd name="connsiteY6" fmla="*/ 617478 h 617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31185" h="617863">
                  <a:moveTo>
                    <a:pt x="0" y="386"/>
                  </a:moveTo>
                  <a:lnTo>
                    <a:pt x="4663948" y="5"/>
                  </a:lnTo>
                  <a:cubicBezTo>
                    <a:pt x="4663948" y="5"/>
                    <a:pt x="4786499" y="-2408"/>
                    <a:pt x="4884289" y="95763"/>
                  </a:cubicBezTo>
                  <a:cubicBezTo>
                    <a:pt x="5070337" y="281690"/>
                    <a:pt x="5081766" y="293502"/>
                    <a:pt x="5081766" y="293502"/>
                  </a:cubicBezTo>
                  <a:cubicBezTo>
                    <a:pt x="5081766" y="293502"/>
                    <a:pt x="5124943" y="336173"/>
                    <a:pt x="5310360" y="522101"/>
                  </a:cubicBezTo>
                  <a:cubicBezTo>
                    <a:pt x="5408782" y="620208"/>
                    <a:pt x="5531332" y="617859"/>
                    <a:pt x="5531332" y="617859"/>
                  </a:cubicBezTo>
                  <a:lnTo>
                    <a:pt x="11131185" y="617478"/>
                  </a:lnTo>
                </a:path>
              </a:pathLst>
            </a:custGeom>
            <a:noFill/>
            <a:ln w="123825" cap="flat">
              <a:solidFill>
                <a:schemeClr val="bg1">
                  <a:lumMod val="75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7" name="Oval 6">
              <a:extLst>
                <a:ext uri="{FF2B5EF4-FFF2-40B4-BE49-F238E27FC236}">
                  <a16:creationId xmlns:a16="http://schemas.microsoft.com/office/drawing/2014/main" id="{538CBFB0-DB02-207D-F210-4AA65A7AC0B0}"/>
                </a:ext>
              </a:extLst>
            </p:cNvPr>
            <p:cNvSpPr/>
            <p:nvPr/>
          </p:nvSpPr>
          <p:spPr bwMode="auto">
            <a:xfrm flipH="1">
              <a:off x="6547830" y="5965176"/>
              <a:ext cx="118872" cy="11887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 name="Oval 7">
              <a:extLst>
                <a:ext uri="{FF2B5EF4-FFF2-40B4-BE49-F238E27FC236}">
                  <a16:creationId xmlns:a16="http://schemas.microsoft.com/office/drawing/2014/main" id="{1041A104-7E29-DD1E-BF9E-7B01D9B710A9}"/>
                </a:ext>
              </a:extLst>
            </p:cNvPr>
            <p:cNvSpPr/>
            <p:nvPr/>
          </p:nvSpPr>
          <p:spPr bwMode="auto">
            <a:xfrm flipH="1">
              <a:off x="11615932" y="5660376"/>
              <a:ext cx="118872" cy="11887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 name="Oval 8">
              <a:extLst>
                <a:ext uri="{FF2B5EF4-FFF2-40B4-BE49-F238E27FC236}">
                  <a16:creationId xmlns:a16="http://schemas.microsoft.com/office/drawing/2014/main" id="{2253C1D1-8EA1-8CF0-F4AB-6618800C64EA}"/>
                </a:ext>
                <a:ext uri="{C183D7F6-B498-43B3-948B-1728B52AA6E4}">
                  <adec:decorative xmlns:adec="http://schemas.microsoft.com/office/drawing/2017/decorative" val="1"/>
                </a:ext>
              </a:extLst>
            </p:cNvPr>
            <p:cNvSpPr/>
            <p:nvPr/>
          </p:nvSpPr>
          <p:spPr bwMode="auto">
            <a:xfrm rot="10800000" flipH="1" flipV="1">
              <a:off x="3597199" y="5751128"/>
              <a:ext cx="118872" cy="118872"/>
            </a:xfrm>
            <a:prstGeom prst="ellipse">
              <a:avLst/>
            </a:prstGeom>
            <a:solidFill>
              <a:schemeClr val="bg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10" name="Group 9">
            <a:extLst>
              <a:ext uri="{FF2B5EF4-FFF2-40B4-BE49-F238E27FC236}">
                <a16:creationId xmlns:a16="http://schemas.microsoft.com/office/drawing/2014/main" id="{6F0ECA14-2CA3-1E40-1E52-F69A53FDFFE3}"/>
              </a:ext>
              <a:ext uri="{C183D7F6-B498-43B3-948B-1728B52AA6E4}">
                <adec:decorative xmlns:adec="http://schemas.microsoft.com/office/drawing/2017/decorative" val="1"/>
              </a:ext>
            </a:extLst>
          </p:cNvPr>
          <p:cNvGrpSpPr/>
          <p:nvPr/>
        </p:nvGrpSpPr>
        <p:grpSpPr>
          <a:xfrm flipH="1">
            <a:off x="0" y="5699546"/>
            <a:ext cx="12192000" cy="1197624"/>
            <a:chOff x="0" y="5660376"/>
            <a:chExt cx="12192000" cy="1197624"/>
          </a:xfrm>
        </p:grpSpPr>
        <p:pic>
          <p:nvPicPr>
            <p:cNvPr id="11" name="Graphic 10">
              <a:extLst>
                <a:ext uri="{FF2B5EF4-FFF2-40B4-BE49-F238E27FC236}">
                  <a16:creationId xmlns:a16="http://schemas.microsoft.com/office/drawing/2014/main" id="{93684793-C0D0-3F57-1654-1A98AD4A061F}"/>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632" t="25347" b="52265"/>
            <a:stretch/>
          </p:blipFill>
          <p:spPr>
            <a:xfrm>
              <a:off x="0" y="6019800"/>
              <a:ext cx="6614167" cy="838200"/>
            </a:xfrm>
            <a:custGeom>
              <a:avLst/>
              <a:gdLst>
                <a:gd name="connsiteX0" fmla="*/ 6299200 w 6614167"/>
                <a:gd name="connsiteY0" fmla="*/ 0 h 838200"/>
                <a:gd name="connsiteX1" fmla="*/ 6614167 w 6614167"/>
                <a:gd name="connsiteY1" fmla="*/ 0 h 838200"/>
                <a:gd name="connsiteX2" fmla="*/ 6614167 w 6614167"/>
                <a:gd name="connsiteY2" fmla="*/ 838200 h 838200"/>
                <a:gd name="connsiteX3" fmla="*/ 0 w 6614167"/>
                <a:gd name="connsiteY3" fmla="*/ 838200 h 838200"/>
                <a:gd name="connsiteX4" fmla="*/ 0 w 6614167"/>
                <a:gd name="connsiteY4" fmla="*/ 257537 h 838200"/>
                <a:gd name="connsiteX5" fmla="*/ 6299200 w 6614167"/>
                <a:gd name="connsiteY5" fmla="*/ 257537 h 838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14167" h="838200">
                  <a:moveTo>
                    <a:pt x="6299200" y="0"/>
                  </a:moveTo>
                  <a:lnTo>
                    <a:pt x="6614167" y="0"/>
                  </a:lnTo>
                  <a:lnTo>
                    <a:pt x="6614167" y="838200"/>
                  </a:lnTo>
                  <a:lnTo>
                    <a:pt x="0" y="838200"/>
                  </a:lnTo>
                  <a:lnTo>
                    <a:pt x="0" y="257537"/>
                  </a:lnTo>
                  <a:lnTo>
                    <a:pt x="6299200" y="257537"/>
                  </a:lnTo>
                  <a:close/>
                </a:path>
              </a:pathLst>
            </a:custGeom>
          </p:spPr>
        </p:pic>
        <p:pic>
          <p:nvPicPr>
            <p:cNvPr id="12" name="Graphic 11">
              <a:extLst>
                <a:ext uri="{FF2B5EF4-FFF2-40B4-BE49-F238E27FC236}">
                  <a16:creationId xmlns:a16="http://schemas.microsoft.com/office/drawing/2014/main" id="{FFF521E1-F784-C0D3-528D-61A60E34FDAE}"/>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t="17225" r="16311" b="52265"/>
            <a:stretch/>
          </p:blipFill>
          <p:spPr>
            <a:xfrm>
              <a:off x="6601605" y="5715735"/>
              <a:ext cx="5570481" cy="1142265"/>
            </a:xfrm>
            <a:custGeom>
              <a:avLst/>
              <a:gdLst>
                <a:gd name="connsiteX0" fmla="*/ 65895 w 5570481"/>
                <a:gd name="connsiteY0" fmla="*/ 0 h 1142265"/>
                <a:gd name="connsiteX1" fmla="*/ 5570481 w 5570481"/>
                <a:gd name="connsiteY1" fmla="*/ 0 h 1142265"/>
                <a:gd name="connsiteX2" fmla="*/ 5570481 w 5570481"/>
                <a:gd name="connsiteY2" fmla="*/ 1142265 h 1142265"/>
                <a:gd name="connsiteX3" fmla="*/ 0 w 5570481"/>
                <a:gd name="connsiteY3" fmla="*/ 1142265 h 1142265"/>
                <a:gd name="connsiteX4" fmla="*/ 0 w 5570481"/>
                <a:gd name="connsiteY4" fmla="*/ 304065 h 1142265"/>
                <a:gd name="connsiteX5" fmla="*/ 65895 w 5570481"/>
                <a:gd name="connsiteY5" fmla="*/ 304065 h 1142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70481" h="1142265">
                  <a:moveTo>
                    <a:pt x="65895" y="0"/>
                  </a:moveTo>
                  <a:lnTo>
                    <a:pt x="5570481" y="0"/>
                  </a:lnTo>
                  <a:lnTo>
                    <a:pt x="5570481" y="1142265"/>
                  </a:lnTo>
                  <a:lnTo>
                    <a:pt x="0" y="1142265"/>
                  </a:lnTo>
                  <a:lnTo>
                    <a:pt x="0" y="304065"/>
                  </a:lnTo>
                  <a:lnTo>
                    <a:pt x="65895" y="304065"/>
                  </a:lnTo>
                  <a:close/>
                </a:path>
              </a:pathLst>
            </a:custGeom>
          </p:spPr>
        </p:pic>
        <p:sp>
          <p:nvSpPr>
            <p:cNvPr id="13" name="Freeform: Shape 12">
              <a:extLst>
                <a:ext uri="{FF2B5EF4-FFF2-40B4-BE49-F238E27FC236}">
                  <a16:creationId xmlns:a16="http://schemas.microsoft.com/office/drawing/2014/main" id="{F9E00FD9-E5B5-F858-BC96-B3E6FA80C113}"/>
                </a:ext>
              </a:extLst>
            </p:cNvPr>
            <p:cNvSpPr/>
            <p:nvPr/>
          </p:nvSpPr>
          <p:spPr>
            <a:xfrm flipH="1">
              <a:off x="0" y="5715736"/>
              <a:ext cx="12192000" cy="617863"/>
            </a:xfrm>
            <a:custGeom>
              <a:avLst/>
              <a:gdLst>
                <a:gd name="connsiteX0" fmla="*/ 0 w 11131185"/>
                <a:gd name="connsiteY0" fmla="*/ 386 h 617863"/>
                <a:gd name="connsiteX1" fmla="*/ 4663948 w 11131185"/>
                <a:gd name="connsiteY1" fmla="*/ 5 h 617863"/>
                <a:gd name="connsiteX2" fmla="*/ 4884289 w 11131185"/>
                <a:gd name="connsiteY2" fmla="*/ 95763 h 617863"/>
                <a:gd name="connsiteX3" fmla="*/ 5081766 w 11131185"/>
                <a:gd name="connsiteY3" fmla="*/ 293502 h 617863"/>
                <a:gd name="connsiteX4" fmla="*/ 5310360 w 11131185"/>
                <a:gd name="connsiteY4" fmla="*/ 522101 h 617863"/>
                <a:gd name="connsiteX5" fmla="*/ 5531332 w 11131185"/>
                <a:gd name="connsiteY5" fmla="*/ 617859 h 617863"/>
                <a:gd name="connsiteX6" fmla="*/ 11131185 w 11131185"/>
                <a:gd name="connsiteY6" fmla="*/ 617478 h 617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31185" h="617863">
                  <a:moveTo>
                    <a:pt x="0" y="386"/>
                  </a:moveTo>
                  <a:lnTo>
                    <a:pt x="4663948" y="5"/>
                  </a:lnTo>
                  <a:cubicBezTo>
                    <a:pt x="4663948" y="5"/>
                    <a:pt x="4786499" y="-2408"/>
                    <a:pt x="4884289" y="95763"/>
                  </a:cubicBezTo>
                  <a:cubicBezTo>
                    <a:pt x="5070337" y="281690"/>
                    <a:pt x="5081766" y="293502"/>
                    <a:pt x="5081766" y="293502"/>
                  </a:cubicBezTo>
                  <a:cubicBezTo>
                    <a:pt x="5081766" y="293502"/>
                    <a:pt x="5124943" y="336173"/>
                    <a:pt x="5310360" y="522101"/>
                  </a:cubicBezTo>
                  <a:cubicBezTo>
                    <a:pt x="5408782" y="620208"/>
                    <a:pt x="5531332" y="617859"/>
                    <a:pt x="5531332" y="617859"/>
                  </a:cubicBezTo>
                  <a:lnTo>
                    <a:pt x="11131185" y="617478"/>
                  </a:lnTo>
                </a:path>
              </a:pathLst>
            </a:custGeom>
            <a:noFill/>
            <a:ln w="123825" cap="flat">
              <a:solidFill>
                <a:schemeClr val="bg1">
                  <a:lumMod val="75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4" name="Oval 13">
              <a:extLst>
                <a:ext uri="{FF2B5EF4-FFF2-40B4-BE49-F238E27FC236}">
                  <a16:creationId xmlns:a16="http://schemas.microsoft.com/office/drawing/2014/main" id="{275BC063-B75F-6B11-3DFE-0A6B17973D9A}"/>
                </a:ext>
              </a:extLst>
            </p:cNvPr>
            <p:cNvSpPr/>
            <p:nvPr/>
          </p:nvSpPr>
          <p:spPr bwMode="auto">
            <a:xfrm flipH="1">
              <a:off x="6547830" y="5965176"/>
              <a:ext cx="118872" cy="11887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5" name="Oval 14">
              <a:extLst>
                <a:ext uri="{FF2B5EF4-FFF2-40B4-BE49-F238E27FC236}">
                  <a16:creationId xmlns:a16="http://schemas.microsoft.com/office/drawing/2014/main" id="{8FE7490F-CE43-98E8-4583-C5FC64AA2F58}"/>
                </a:ext>
              </a:extLst>
            </p:cNvPr>
            <p:cNvSpPr/>
            <p:nvPr/>
          </p:nvSpPr>
          <p:spPr bwMode="auto">
            <a:xfrm flipH="1">
              <a:off x="11615932" y="5660376"/>
              <a:ext cx="118872" cy="11887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6" name="Oval 15">
              <a:extLst>
                <a:ext uri="{FF2B5EF4-FFF2-40B4-BE49-F238E27FC236}">
                  <a16:creationId xmlns:a16="http://schemas.microsoft.com/office/drawing/2014/main" id="{19C445EE-3A8D-4BE8-9138-4CE18D5F3EC7}"/>
                </a:ext>
                <a:ext uri="{C183D7F6-B498-43B3-948B-1728B52AA6E4}">
                  <adec:decorative xmlns:adec="http://schemas.microsoft.com/office/drawing/2017/decorative" val="1"/>
                </a:ext>
              </a:extLst>
            </p:cNvPr>
            <p:cNvSpPr/>
            <p:nvPr/>
          </p:nvSpPr>
          <p:spPr bwMode="auto">
            <a:xfrm rot="10800000" flipH="1" flipV="1">
              <a:off x="3597199" y="5751128"/>
              <a:ext cx="118872" cy="118872"/>
            </a:xfrm>
            <a:prstGeom prst="ellipse">
              <a:avLst/>
            </a:prstGeom>
            <a:solidFill>
              <a:schemeClr val="bg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18" name="TextBox 17">
            <a:extLst>
              <a:ext uri="{FF2B5EF4-FFF2-40B4-BE49-F238E27FC236}">
                <a16:creationId xmlns:a16="http://schemas.microsoft.com/office/drawing/2014/main" id="{3818990C-6741-C657-DC6A-89EEABA53CF0}"/>
              </a:ext>
            </a:extLst>
          </p:cNvPr>
          <p:cNvSpPr txBox="1"/>
          <p:nvPr/>
        </p:nvSpPr>
        <p:spPr>
          <a:xfrm>
            <a:off x="268080" y="6004346"/>
            <a:ext cx="4726330" cy="461665"/>
          </a:xfrm>
          <a:prstGeom prst="rect">
            <a:avLst/>
          </a:prstGeom>
          <a:noFill/>
        </p:spPr>
        <p:txBody>
          <a:bodyPr wrap="square">
            <a:spAutoFit/>
          </a:bodyPr>
          <a:lstStyle/>
          <a:p>
            <a:r>
              <a:rPr lang="en-US" sz="1200" dirty="0"/>
              <a:t>https://learn.microsoft.com/es-es/training/modules/explore-core-data-concepts/3-file-storage</a:t>
            </a:r>
          </a:p>
        </p:txBody>
      </p:sp>
      <p:sp>
        <p:nvSpPr>
          <p:cNvPr id="19" name="Rectangle: Rounded Corners 18">
            <a:extLst>
              <a:ext uri="{FF2B5EF4-FFF2-40B4-BE49-F238E27FC236}">
                <a16:creationId xmlns:a16="http://schemas.microsoft.com/office/drawing/2014/main" id="{BDBC3867-7BB8-E2AF-7EF8-D13361117AEE}"/>
              </a:ext>
            </a:extLst>
          </p:cNvPr>
          <p:cNvSpPr/>
          <p:nvPr/>
        </p:nvSpPr>
        <p:spPr bwMode="auto">
          <a:xfrm>
            <a:off x="6432234" y="2292685"/>
            <a:ext cx="4905363" cy="249264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r>
              <a:rPr lang="es-ES" dirty="0"/>
              <a:t> Formato de archivo de datos</a:t>
            </a:r>
          </a:p>
          <a:p>
            <a:r>
              <a:rPr lang="es-ES" dirty="0"/>
              <a:t>Depende del tipo de datos (estructurados, semiestructurados o no estructurados), de las aplicaciones que los usarán y de si deben ser legibles para usuarios o eficientes para procesamiento y almacenamiento.</a:t>
            </a: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 name="TextBox 22">
            <a:extLst>
              <a:ext uri="{FF2B5EF4-FFF2-40B4-BE49-F238E27FC236}">
                <a16:creationId xmlns:a16="http://schemas.microsoft.com/office/drawing/2014/main" id="{8B1C486B-7F4C-A344-884B-34428EBD5CA1}"/>
              </a:ext>
            </a:extLst>
          </p:cNvPr>
          <p:cNvSpPr txBox="1"/>
          <p:nvPr/>
        </p:nvSpPr>
        <p:spPr>
          <a:xfrm>
            <a:off x="291485" y="2370636"/>
            <a:ext cx="5468282" cy="1754326"/>
          </a:xfrm>
          <a:prstGeom prst="rect">
            <a:avLst/>
          </a:prstGeom>
          <a:noFill/>
        </p:spPr>
        <p:txBody>
          <a:bodyPr wrap="square">
            <a:spAutoFit/>
          </a:bodyPr>
          <a:lstStyle/>
          <a:p>
            <a:r>
              <a:rPr lang="es-ES" b="1" dirty="0"/>
              <a:t>Almacenamiento de archivos</a:t>
            </a:r>
          </a:p>
          <a:p>
            <a:r>
              <a:rPr lang="es-ES" dirty="0"/>
              <a:t>Es esencial en los sistemas informáticos. Los archivos pueden guardarse localmente (discos duros, USB), pero en organizaciones se almacenan centralmente en sistemas compartidos para facilitar el acceso y la gestión.</a:t>
            </a:r>
            <a:endParaRPr lang="en-US" dirty="0"/>
          </a:p>
        </p:txBody>
      </p:sp>
    </p:spTree>
    <p:extLst>
      <p:ext uri="{BB962C8B-B14F-4D97-AF65-F5344CB8AC3E}">
        <p14:creationId xmlns:p14="http://schemas.microsoft.com/office/powerpoint/2010/main" val="3920014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A426FA-A87C-350C-CDED-9E9BBB464B4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E276318-A066-261C-F779-EBCB6C573C4A}"/>
              </a:ext>
            </a:extLst>
          </p:cNvPr>
          <p:cNvSpPr>
            <a:spLocks noGrp="1"/>
          </p:cNvSpPr>
          <p:nvPr>
            <p:ph type="title"/>
          </p:nvPr>
        </p:nvSpPr>
        <p:spPr>
          <a:xfrm>
            <a:off x="268080" y="485231"/>
            <a:ext cx="11923920" cy="899665"/>
          </a:xfrm>
        </p:spPr>
        <p:txBody>
          <a:bodyPr/>
          <a:lstStyle/>
          <a:p>
            <a:r>
              <a:rPr lang="es-ES" dirty="0"/>
              <a:t>Exploración del almacenamiento de archivos</a:t>
            </a:r>
            <a:endParaRPr lang="en-US" dirty="0"/>
          </a:p>
        </p:txBody>
      </p:sp>
      <p:grpSp>
        <p:nvGrpSpPr>
          <p:cNvPr id="10" name="Group 9">
            <a:extLst>
              <a:ext uri="{FF2B5EF4-FFF2-40B4-BE49-F238E27FC236}">
                <a16:creationId xmlns:a16="http://schemas.microsoft.com/office/drawing/2014/main" id="{FB1D623B-9421-B84C-C51D-7CD00EED7673}"/>
              </a:ext>
              <a:ext uri="{C183D7F6-B498-43B3-948B-1728B52AA6E4}">
                <adec:decorative xmlns:adec="http://schemas.microsoft.com/office/drawing/2017/decorative" val="1"/>
              </a:ext>
            </a:extLst>
          </p:cNvPr>
          <p:cNvGrpSpPr/>
          <p:nvPr/>
        </p:nvGrpSpPr>
        <p:grpSpPr>
          <a:xfrm flipH="1">
            <a:off x="0" y="5699546"/>
            <a:ext cx="12192000" cy="1197624"/>
            <a:chOff x="0" y="5660376"/>
            <a:chExt cx="12192000" cy="1197624"/>
          </a:xfrm>
        </p:grpSpPr>
        <p:pic>
          <p:nvPicPr>
            <p:cNvPr id="11" name="Graphic 10">
              <a:extLst>
                <a:ext uri="{FF2B5EF4-FFF2-40B4-BE49-F238E27FC236}">
                  <a16:creationId xmlns:a16="http://schemas.microsoft.com/office/drawing/2014/main" id="{ABF91CDA-419D-9A21-0684-ABA7D22F8C27}"/>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632" t="25347" b="52265"/>
            <a:stretch/>
          </p:blipFill>
          <p:spPr>
            <a:xfrm>
              <a:off x="0" y="6019800"/>
              <a:ext cx="6614167" cy="838200"/>
            </a:xfrm>
            <a:custGeom>
              <a:avLst/>
              <a:gdLst>
                <a:gd name="connsiteX0" fmla="*/ 6299200 w 6614167"/>
                <a:gd name="connsiteY0" fmla="*/ 0 h 838200"/>
                <a:gd name="connsiteX1" fmla="*/ 6614167 w 6614167"/>
                <a:gd name="connsiteY1" fmla="*/ 0 h 838200"/>
                <a:gd name="connsiteX2" fmla="*/ 6614167 w 6614167"/>
                <a:gd name="connsiteY2" fmla="*/ 838200 h 838200"/>
                <a:gd name="connsiteX3" fmla="*/ 0 w 6614167"/>
                <a:gd name="connsiteY3" fmla="*/ 838200 h 838200"/>
                <a:gd name="connsiteX4" fmla="*/ 0 w 6614167"/>
                <a:gd name="connsiteY4" fmla="*/ 257537 h 838200"/>
                <a:gd name="connsiteX5" fmla="*/ 6299200 w 6614167"/>
                <a:gd name="connsiteY5" fmla="*/ 257537 h 838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14167" h="838200">
                  <a:moveTo>
                    <a:pt x="6299200" y="0"/>
                  </a:moveTo>
                  <a:lnTo>
                    <a:pt x="6614167" y="0"/>
                  </a:lnTo>
                  <a:lnTo>
                    <a:pt x="6614167" y="838200"/>
                  </a:lnTo>
                  <a:lnTo>
                    <a:pt x="0" y="838200"/>
                  </a:lnTo>
                  <a:lnTo>
                    <a:pt x="0" y="257537"/>
                  </a:lnTo>
                  <a:lnTo>
                    <a:pt x="6299200" y="257537"/>
                  </a:lnTo>
                  <a:close/>
                </a:path>
              </a:pathLst>
            </a:custGeom>
          </p:spPr>
        </p:pic>
        <p:pic>
          <p:nvPicPr>
            <p:cNvPr id="12" name="Graphic 11">
              <a:extLst>
                <a:ext uri="{FF2B5EF4-FFF2-40B4-BE49-F238E27FC236}">
                  <a16:creationId xmlns:a16="http://schemas.microsoft.com/office/drawing/2014/main" id="{13726711-4529-D971-BBED-4F60FD06573E}"/>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t="17225" r="16311" b="52265"/>
            <a:stretch/>
          </p:blipFill>
          <p:spPr>
            <a:xfrm>
              <a:off x="6601605" y="5715735"/>
              <a:ext cx="5570481" cy="1142265"/>
            </a:xfrm>
            <a:custGeom>
              <a:avLst/>
              <a:gdLst>
                <a:gd name="connsiteX0" fmla="*/ 65895 w 5570481"/>
                <a:gd name="connsiteY0" fmla="*/ 0 h 1142265"/>
                <a:gd name="connsiteX1" fmla="*/ 5570481 w 5570481"/>
                <a:gd name="connsiteY1" fmla="*/ 0 h 1142265"/>
                <a:gd name="connsiteX2" fmla="*/ 5570481 w 5570481"/>
                <a:gd name="connsiteY2" fmla="*/ 1142265 h 1142265"/>
                <a:gd name="connsiteX3" fmla="*/ 0 w 5570481"/>
                <a:gd name="connsiteY3" fmla="*/ 1142265 h 1142265"/>
                <a:gd name="connsiteX4" fmla="*/ 0 w 5570481"/>
                <a:gd name="connsiteY4" fmla="*/ 304065 h 1142265"/>
                <a:gd name="connsiteX5" fmla="*/ 65895 w 5570481"/>
                <a:gd name="connsiteY5" fmla="*/ 304065 h 1142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70481" h="1142265">
                  <a:moveTo>
                    <a:pt x="65895" y="0"/>
                  </a:moveTo>
                  <a:lnTo>
                    <a:pt x="5570481" y="0"/>
                  </a:lnTo>
                  <a:lnTo>
                    <a:pt x="5570481" y="1142265"/>
                  </a:lnTo>
                  <a:lnTo>
                    <a:pt x="0" y="1142265"/>
                  </a:lnTo>
                  <a:lnTo>
                    <a:pt x="0" y="304065"/>
                  </a:lnTo>
                  <a:lnTo>
                    <a:pt x="65895" y="304065"/>
                  </a:lnTo>
                  <a:close/>
                </a:path>
              </a:pathLst>
            </a:custGeom>
          </p:spPr>
        </p:pic>
        <p:sp>
          <p:nvSpPr>
            <p:cNvPr id="13" name="Freeform: Shape 12">
              <a:extLst>
                <a:ext uri="{FF2B5EF4-FFF2-40B4-BE49-F238E27FC236}">
                  <a16:creationId xmlns:a16="http://schemas.microsoft.com/office/drawing/2014/main" id="{A9FF56A7-959C-BE22-963E-225B80BA86DD}"/>
                </a:ext>
              </a:extLst>
            </p:cNvPr>
            <p:cNvSpPr/>
            <p:nvPr/>
          </p:nvSpPr>
          <p:spPr>
            <a:xfrm flipH="1">
              <a:off x="0" y="5715736"/>
              <a:ext cx="12192000" cy="617863"/>
            </a:xfrm>
            <a:custGeom>
              <a:avLst/>
              <a:gdLst>
                <a:gd name="connsiteX0" fmla="*/ 0 w 11131185"/>
                <a:gd name="connsiteY0" fmla="*/ 386 h 617863"/>
                <a:gd name="connsiteX1" fmla="*/ 4663948 w 11131185"/>
                <a:gd name="connsiteY1" fmla="*/ 5 h 617863"/>
                <a:gd name="connsiteX2" fmla="*/ 4884289 w 11131185"/>
                <a:gd name="connsiteY2" fmla="*/ 95763 h 617863"/>
                <a:gd name="connsiteX3" fmla="*/ 5081766 w 11131185"/>
                <a:gd name="connsiteY3" fmla="*/ 293502 h 617863"/>
                <a:gd name="connsiteX4" fmla="*/ 5310360 w 11131185"/>
                <a:gd name="connsiteY4" fmla="*/ 522101 h 617863"/>
                <a:gd name="connsiteX5" fmla="*/ 5531332 w 11131185"/>
                <a:gd name="connsiteY5" fmla="*/ 617859 h 617863"/>
                <a:gd name="connsiteX6" fmla="*/ 11131185 w 11131185"/>
                <a:gd name="connsiteY6" fmla="*/ 617478 h 617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31185" h="617863">
                  <a:moveTo>
                    <a:pt x="0" y="386"/>
                  </a:moveTo>
                  <a:lnTo>
                    <a:pt x="4663948" y="5"/>
                  </a:lnTo>
                  <a:cubicBezTo>
                    <a:pt x="4663948" y="5"/>
                    <a:pt x="4786499" y="-2408"/>
                    <a:pt x="4884289" y="95763"/>
                  </a:cubicBezTo>
                  <a:cubicBezTo>
                    <a:pt x="5070337" y="281690"/>
                    <a:pt x="5081766" y="293502"/>
                    <a:pt x="5081766" y="293502"/>
                  </a:cubicBezTo>
                  <a:cubicBezTo>
                    <a:pt x="5081766" y="293502"/>
                    <a:pt x="5124943" y="336173"/>
                    <a:pt x="5310360" y="522101"/>
                  </a:cubicBezTo>
                  <a:cubicBezTo>
                    <a:pt x="5408782" y="620208"/>
                    <a:pt x="5531332" y="617859"/>
                    <a:pt x="5531332" y="617859"/>
                  </a:cubicBezTo>
                  <a:lnTo>
                    <a:pt x="11131185" y="617478"/>
                  </a:lnTo>
                </a:path>
              </a:pathLst>
            </a:custGeom>
            <a:noFill/>
            <a:ln w="123825" cap="flat">
              <a:solidFill>
                <a:schemeClr val="bg1">
                  <a:lumMod val="75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4" name="Oval 13">
              <a:extLst>
                <a:ext uri="{FF2B5EF4-FFF2-40B4-BE49-F238E27FC236}">
                  <a16:creationId xmlns:a16="http://schemas.microsoft.com/office/drawing/2014/main" id="{44DAEB64-FA2D-4A6B-3ABF-2C388656C999}"/>
                </a:ext>
              </a:extLst>
            </p:cNvPr>
            <p:cNvSpPr/>
            <p:nvPr/>
          </p:nvSpPr>
          <p:spPr bwMode="auto">
            <a:xfrm flipH="1">
              <a:off x="6547830" y="5965176"/>
              <a:ext cx="118872" cy="11887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5" name="Oval 14">
              <a:extLst>
                <a:ext uri="{FF2B5EF4-FFF2-40B4-BE49-F238E27FC236}">
                  <a16:creationId xmlns:a16="http://schemas.microsoft.com/office/drawing/2014/main" id="{16ACB8BB-16A4-A009-2D96-15A63DA2342B}"/>
                </a:ext>
              </a:extLst>
            </p:cNvPr>
            <p:cNvSpPr/>
            <p:nvPr/>
          </p:nvSpPr>
          <p:spPr bwMode="auto">
            <a:xfrm flipH="1">
              <a:off x="11615932" y="5660376"/>
              <a:ext cx="118872" cy="11887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6" name="Oval 15">
              <a:extLst>
                <a:ext uri="{FF2B5EF4-FFF2-40B4-BE49-F238E27FC236}">
                  <a16:creationId xmlns:a16="http://schemas.microsoft.com/office/drawing/2014/main" id="{29A81D46-D52E-2DF8-DC01-21540A0C6E48}"/>
                </a:ext>
                <a:ext uri="{C183D7F6-B498-43B3-948B-1728B52AA6E4}">
                  <adec:decorative xmlns:adec="http://schemas.microsoft.com/office/drawing/2017/decorative" val="1"/>
                </a:ext>
              </a:extLst>
            </p:cNvPr>
            <p:cNvSpPr/>
            <p:nvPr/>
          </p:nvSpPr>
          <p:spPr bwMode="auto">
            <a:xfrm rot="10800000" flipH="1" flipV="1">
              <a:off x="3597199" y="5751128"/>
              <a:ext cx="118872" cy="118872"/>
            </a:xfrm>
            <a:prstGeom prst="ellipse">
              <a:avLst/>
            </a:prstGeom>
            <a:solidFill>
              <a:schemeClr val="bg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18" name="TextBox 17">
            <a:extLst>
              <a:ext uri="{FF2B5EF4-FFF2-40B4-BE49-F238E27FC236}">
                <a16:creationId xmlns:a16="http://schemas.microsoft.com/office/drawing/2014/main" id="{A861A056-B6C4-3639-7135-1DA87F7FE7DC}"/>
              </a:ext>
            </a:extLst>
          </p:cNvPr>
          <p:cNvSpPr txBox="1"/>
          <p:nvPr/>
        </p:nvSpPr>
        <p:spPr>
          <a:xfrm>
            <a:off x="268080" y="6004346"/>
            <a:ext cx="4726330" cy="461665"/>
          </a:xfrm>
          <a:prstGeom prst="rect">
            <a:avLst/>
          </a:prstGeom>
          <a:noFill/>
        </p:spPr>
        <p:txBody>
          <a:bodyPr wrap="square">
            <a:spAutoFit/>
          </a:bodyPr>
          <a:lstStyle/>
          <a:p>
            <a:r>
              <a:rPr lang="en-US" sz="1200" dirty="0"/>
              <a:t>https://learn.microsoft.com/es-es/training/modules/explore-core-data-concepts/3-file-storage</a:t>
            </a:r>
          </a:p>
        </p:txBody>
      </p:sp>
      <p:sp>
        <p:nvSpPr>
          <p:cNvPr id="19" name="Rectangle: Rounded Corners 18">
            <a:extLst>
              <a:ext uri="{FF2B5EF4-FFF2-40B4-BE49-F238E27FC236}">
                <a16:creationId xmlns:a16="http://schemas.microsoft.com/office/drawing/2014/main" id="{3BE4AB38-83E7-C8C3-DB05-FD043A0D00B5}"/>
              </a:ext>
            </a:extLst>
          </p:cNvPr>
          <p:cNvSpPr/>
          <p:nvPr/>
        </p:nvSpPr>
        <p:spPr bwMode="auto">
          <a:xfrm>
            <a:off x="268080" y="1345207"/>
            <a:ext cx="2661048" cy="1023392"/>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r>
              <a:rPr lang="es-ES" b="1" dirty="0"/>
              <a:t>Formatos comunes de archivo</a:t>
            </a:r>
          </a:p>
          <a:p>
            <a:endParaRPr lang="es-ES" dirty="0"/>
          </a:p>
        </p:txBody>
      </p:sp>
      <p:sp>
        <p:nvSpPr>
          <p:cNvPr id="27" name="TextBox 26">
            <a:extLst>
              <a:ext uri="{FF2B5EF4-FFF2-40B4-BE49-F238E27FC236}">
                <a16:creationId xmlns:a16="http://schemas.microsoft.com/office/drawing/2014/main" id="{4020D10B-DC21-8B49-49EA-54FDB0815D69}"/>
              </a:ext>
            </a:extLst>
          </p:cNvPr>
          <p:cNvSpPr txBox="1"/>
          <p:nvPr/>
        </p:nvSpPr>
        <p:spPr>
          <a:xfrm>
            <a:off x="3200400" y="1345207"/>
            <a:ext cx="8991599" cy="1754326"/>
          </a:xfrm>
          <a:prstGeom prst="rect">
            <a:avLst/>
          </a:prstGeom>
          <a:noFill/>
        </p:spPr>
        <p:txBody>
          <a:bodyPr wrap="square">
            <a:spAutoFit/>
          </a:bodyPr>
          <a:lstStyle/>
          <a:p>
            <a:r>
              <a:rPr lang="es-ES" b="1" dirty="0"/>
              <a:t>CSV / TSV / Texto delimitado</a:t>
            </a:r>
            <a:endParaRPr lang="es-ES" dirty="0"/>
          </a:p>
          <a:p>
            <a:r>
              <a:rPr lang="es-ES" dirty="0"/>
              <a:t>Formato simple y legible para datos estructurados.</a:t>
            </a:r>
          </a:p>
          <a:p>
            <a:r>
              <a:rPr lang="es-ES" dirty="0"/>
              <a:t>Usado ampliamente en aplicaciones y servicios.</a:t>
            </a:r>
          </a:p>
          <a:p>
            <a:r>
              <a:rPr lang="es-ES" b="1" dirty="0"/>
              <a:t>🧱 JSON: </a:t>
            </a:r>
            <a:r>
              <a:rPr lang="es-ES" dirty="0"/>
              <a:t>Estructura jerárquica, flexible para datos estructurados y semiestructurados.</a:t>
            </a:r>
          </a:p>
          <a:p>
            <a:r>
              <a:rPr lang="es-ES" b="1" dirty="0"/>
              <a:t>📘 XML: </a:t>
            </a:r>
            <a:r>
              <a:rPr lang="es-ES" dirty="0"/>
              <a:t>Formato legible basado en etiquetas, aún usado en algunos sistemas.</a:t>
            </a:r>
          </a:p>
          <a:p>
            <a:r>
              <a:rPr lang="es-ES" b="1" dirty="0"/>
              <a:t>🧊 BLOB: </a:t>
            </a:r>
            <a:r>
              <a:rPr lang="es-ES" dirty="0"/>
              <a:t>Datos binarios sin formato (imágenes, audio, video, etc.).</a:t>
            </a:r>
          </a:p>
        </p:txBody>
      </p:sp>
      <p:sp>
        <p:nvSpPr>
          <p:cNvPr id="28" name="Rectangle: Rounded Corners 27">
            <a:extLst>
              <a:ext uri="{FF2B5EF4-FFF2-40B4-BE49-F238E27FC236}">
                <a16:creationId xmlns:a16="http://schemas.microsoft.com/office/drawing/2014/main" id="{A533E2DA-8CFA-54ED-F585-6118C3241544}"/>
              </a:ext>
            </a:extLst>
          </p:cNvPr>
          <p:cNvSpPr/>
          <p:nvPr/>
        </p:nvSpPr>
        <p:spPr bwMode="auto">
          <a:xfrm>
            <a:off x="268080" y="3603170"/>
            <a:ext cx="2661048" cy="1023392"/>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r>
              <a:rPr lang="es-ES" b="1" dirty="0"/>
              <a:t>Formatos optimizados</a:t>
            </a:r>
            <a:endParaRPr lang="es-ES" dirty="0"/>
          </a:p>
        </p:txBody>
      </p:sp>
      <p:sp>
        <p:nvSpPr>
          <p:cNvPr id="30" name="TextBox 29">
            <a:extLst>
              <a:ext uri="{FF2B5EF4-FFF2-40B4-BE49-F238E27FC236}">
                <a16:creationId xmlns:a16="http://schemas.microsoft.com/office/drawing/2014/main" id="{7F05B00F-0A8D-D534-ACDB-AA5AFF067C00}"/>
              </a:ext>
            </a:extLst>
          </p:cNvPr>
          <p:cNvSpPr txBox="1"/>
          <p:nvPr/>
        </p:nvSpPr>
        <p:spPr>
          <a:xfrm>
            <a:off x="3182040" y="3496151"/>
            <a:ext cx="8741880" cy="1477328"/>
          </a:xfrm>
          <a:prstGeom prst="rect">
            <a:avLst/>
          </a:prstGeom>
          <a:noFill/>
        </p:spPr>
        <p:txBody>
          <a:bodyPr wrap="square">
            <a:spAutoFit/>
          </a:bodyPr>
          <a:lstStyle/>
          <a:p>
            <a:pPr>
              <a:buNone/>
            </a:pPr>
            <a:r>
              <a:rPr lang="es-ES" b="1" dirty="0"/>
              <a:t>🌀 </a:t>
            </a:r>
            <a:r>
              <a:rPr lang="es-ES" b="1" dirty="0" err="1"/>
              <a:t>Avro</a:t>
            </a:r>
            <a:r>
              <a:rPr lang="es-ES" b="1" dirty="0"/>
              <a:t>: </a:t>
            </a:r>
            <a:r>
              <a:rPr lang="es-ES" dirty="0"/>
              <a:t>Basado en filas. Usa JSON para el esquema y binario para los datos. Eficiente en compresión.</a:t>
            </a:r>
          </a:p>
          <a:p>
            <a:pPr>
              <a:buNone/>
            </a:pPr>
            <a:r>
              <a:rPr lang="es-ES" b="1" dirty="0"/>
              <a:t>📊 ORC: </a:t>
            </a:r>
            <a:r>
              <a:rPr lang="es-ES" dirty="0"/>
              <a:t>Basado en columnas. Optimiza lectura/escritura en sistemas como </a:t>
            </a:r>
            <a:r>
              <a:rPr lang="es-ES" dirty="0" err="1"/>
              <a:t>Hive</a:t>
            </a:r>
            <a:r>
              <a:rPr lang="es-ES" dirty="0"/>
              <a:t>.</a:t>
            </a:r>
          </a:p>
          <a:p>
            <a:pPr>
              <a:buNone/>
            </a:pPr>
            <a:r>
              <a:rPr lang="es-ES" b="1" dirty="0"/>
              <a:t>📈 </a:t>
            </a:r>
            <a:r>
              <a:rPr lang="es-ES" b="1" dirty="0" err="1"/>
              <a:t>Parquet</a:t>
            </a:r>
            <a:r>
              <a:rPr lang="es-ES" b="1" dirty="0"/>
              <a:t>: </a:t>
            </a:r>
            <a:r>
              <a:rPr lang="es-ES" dirty="0"/>
              <a:t>Columnar, excelente para datos anidados y grandes volúmenes. Alto rendimiento y compresión.</a:t>
            </a:r>
          </a:p>
        </p:txBody>
      </p:sp>
    </p:spTree>
    <p:extLst>
      <p:ext uri="{BB962C8B-B14F-4D97-AF65-F5344CB8AC3E}">
        <p14:creationId xmlns:p14="http://schemas.microsoft.com/office/powerpoint/2010/main" val="20057809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AE1624-38D0-FDAB-7D05-F7E2CC8945D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3743CBC-85F9-1716-05CE-38696373BA72}"/>
              </a:ext>
            </a:extLst>
          </p:cNvPr>
          <p:cNvSpPr>
            <a:spLocks noGrp="1"/>
          </p:cNvSpPr>
          <p:nvPr>
            <p:ph type="title"/>
          </p:nvPr>
        </p:nvSpPr>
        <p:spPr>
          <a:xfrm>
            <a:off x="78964" y="638339"/>
            <a:ext cx="11655840" cy="899665"/>
          </a:xfrm>
        </p:spPr>
        <p:txBody>
          <a:bodyPr/>
          <a:lstStyle/>
          <a:p>
            <a:r>
              <a:rPr lang="es-ES" b="1" dirty="0"/>
              <a:t>Exploración de bases de datos</a:t>
            </a:r>
          </a:p>
        </p:txBody>
      </p:sp>
      <p:grpSp>
        <p:nvGrpSpPr>
          <p:cNvPr id="3" name="Group 2">
            <a:extLst>
              <a:ext uri="{FF2B5EF4-FFF2-40B4-BE49-F238E27FC236}">
                <a16:creationId xmlns:a16="http://schemas.microsoft.com/office/drawing/2014/main" id="{8CC246B6-DC70-7B9C-79B0-2A1D34007E2B}"/>
              </a:ext>
              <a:ext uri="{C183D7F6-B498-43B3-948B-1728B52AA6E4}">
                <adec:decorative xmlns:adec="http://schemas.microsoft.com/office/drawing/2017/decorative" val="1"/>
              </a:ext>
            </a:extLst>
          </p:cNvPr>
          <p:cNvGrpSpPr/>
          <p:nvPr/>
        </p:nvGrpSpPr>
        <p:grpSpPr>
          <a:xfrm rot="10800000" flipH="1">
            <a:off x="0" y="-13855"/>
            <a:ext cx="12192000" cy="1197624"/>
            <a:chOff x="0" y="5660376"/>
            <a:chExt cx="12192000" cy="1197624"/>
          </a:xfrm>
        </p:grpSpPr>
        <p:pic>
          <p:nvPicPr>
            <p:cNvPr id="4" name="Graphic 3">
              <a:extLst>
                <a:ext uri="{FF2B5EF4-FFF2-40B4-BE49-F238E27FC236}">
                  <a16:creationId xmlns:a16="http://schemas.microsoft.com/office/drawing/2014/main" id="{1D78B3FE-1564-6A11-EF48-38FD9043B986}"/>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632" t="25347" b="52265"/>
            <a:stretch/>
          </p:blipFill>
          <p:spPr>
            <a:xfrm>
              <a:off x="0" y="6019800"/>
              <a:ext cx="6614167" cy="838200"/>
            </a:xfrm>
            <a:custGeom>
              <a:avLst/>
              <a:gdLst>
                <a:gd name="connsiteX0" fmla="*/ 6299200 w 6614167"/>
                <a:gd name="connsiteY0" fmla="*/ 0 h 838200"/>
                <a:gd name="connsiteX1" fmla="*/ 6614167 w 6614167"/>
                <a:gd name="connsiteY1" fmla="*/ 0 h 838200"/>
                <a:gd name="connsiteX2" fmla="*/ 6614167 w 6614167"/>
                <a:gd name="connsiteY2" fmla="*/ 838200 h 838200"/>
                <a:gd name="connsiteX3" fmla="*/ 0 w 6614167"/>
                <a:gd name="connsiteY3" fmla="*/ 838200 h 838200"/>
                <a:gd name="connsiteX4" fmla="*/ 0 w 6614167"/>
                <a:gd name="connsiteY4" fmla="*/ 257537 h 838200"/>
                <a:gd name="connsiteX5" fmla="*/ 6299200 w 6614167"/>
                <a:gd name="connsiteY5" fmla="*/ 257537 h 838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14167" h="838200">
                  <a:moveTo>
                    <a:pt x="6299200" y="0"/>
                  </a:moveTo>
                  <a:lnTo>
                    <a:pt x="6614167" y="0"/>
                  </a:lnTo>
                  <a:lnTo>
                    <a:pt x="6614167" y="838200"/>
                  </a:lnTo>
                  <a:lnTo>
                    <a:pt x="0" y="838200"/>
                  </a:lnTo>
                  <a:lnTo>
                    <a:pt x="0" y="257537"/>
                  </a:lnTo>
                  <a:lnTo>
                    <a:pt x="6299200" y="257537"/>
                  </a:lnTo>
                  <a:close/>
                </a:path>
              </a:pathLst>
            </a:custGeom>
          </p:spPr>
        </p:pic>
        <p:pic>
          <p:nvPicPr>
            <p:cNvPr id="5" name="Graphic 4">
              <a:extLst>
                <a:ext uri="{FF2B5EF4-FFF2-40B4-BE49-F238E27FC236}">
                  <a16:creationId xmlns:a16="http://schemas.microsoft.com/office/drawing/2014/main" id="{014DD2F0-B8FF-38FC-37E0-753530B00EB1}"/>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t="17225" r="16311" b="52265"/>
            <a:stretch/>
          </p:blipFill>
          <p:spPr>
            <a:xfrm>
              <a:off x="6601605" y="5715735"/>
              <a:ext cx="5570481" cy="1142265"/>
            </a:xfrm>
            <a:custGeom>
              <a:avLst/>
              <a:gdLst>
                <a:gd name="connsiteX0" fmla="*/ 65895 w 5570481"/>
                <a:gd name="connsiteY0" fmla="*/ 0 h 1142265"/>
                <a:gd name="connsiteX1" fmla="*/ 5570481 w 5570481"/>
                <a:gd name="connsiteY1" fmla="*/ 0 h 1142265"/>
                <a:gd name="connsiteX2" fmla="*/ 5570481 w 5570481"/>
                <a:gd name="connsiteY2" fmla="*/ 1142265 h 1142265"/>
                <a:gd name="connsiteX3" fmla="*/ 0 w 5570481"/>
                <a:gd name="connsiteY3" fmla="*/ 1142265 h 1142265"/>
                <a:gd name="connsiteX4" fmla="*/ 0 w 5570481"/>
                <a:gd name="connsiteY4" fmla="*/ 304065 h 1142265"/>
                <a:gd name="connsiteX5" fmla="*/ 65895 w 5570481"/>
                <a:gd name="connsiteY5" fmla="*/ 304065 h 1142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70481" h="1142265">
                  <a:moveTo>
                    <a:pt x="65895" y="0"/>
                  </a:moveTo>
                  <a:lnTo>
                    <a:pt x="5570481" y="0"/>
                  </a:lnTo>
                  <a:lnTo>
                    <a:pt x="5570481" y="1142265"/>
                  </a:lnTo>
                  <a:lnTo>
                    <a:pt x="0" y="1142265"/>
                  </a:lnTo>
                  <a:lnTo>
                    <a:pt x="0" y="304065"/>
                  </a:lnTo>
                  <a:lnTo>
                    <a:pt x="65895" y="304065"/>
                  </a:lnTo>
                  <a:close/>
                </a:path>
              </a:pathLst>
            </a:custGeom>
          </p:spPr>
        </p:pic>
        <p:sp>
          <p:nvSpPr>
            <p:cNvPr id="6" name="Freeform: Shape 5">
              <a:extLst>
                <a:ext uri="{FF2B5EF4-FFF2-40B4-BE49-F238E27FC236}">
                  <a16:creationId xmlns:a16="http://schemas.microsoft.com/office/drawing/2014/main" id="{3A021385-C9D9-41E6-FE28-283611395AF7}"/>
                </a:ext>
              </a:extLst>
            </p:cNvPr>
            <p:cNvSpPr/>
            <p:nvPr/>
          </p:nvSpPr>
          <p:spPr>
            <a:xfrm flipH="1">
              <a:off x="0" y="5715736"/>
              <a:ext cx="12192000" cy="617863"/>
            </a:xfrm>
            <a:custGeom>
              <a:avLst/>
              <a:gdLst>
                <a:gd name="connsiteX0" fmla="*/ 0 w 11131185"/>
                <a:gd name="connsiteY0" fmla="*/ 386 h 617863"/>
                <a:gd name="connsiteX1" fmla="*/ 4663948 w 11131185"/>
                <a:gd name="connsiteY1" fmla="*/ 5 h 617863"/>
                <a:gd name="connsiteX2" fmla="*/ 4884289 w 11131185"/>
                <a:gd name="connsiteY2" fmla="*/ 95763 h 617863"/>
                <a:gd name="connsiteX3" fmla="*/ 5081766 w 11131185"/>
                <a:gd name="connsiteY3" fmla="*/ 293502 h 617863"/>
                <a:gd name="connsiteX4" fmla="*/ 5310360 w 11131185"/>
                <a:gd name="connsiteY4" fmla="*/ 522101 h 617863"/>
                <a:gd name="connsiteX5" fmla="*/ 5531332 w 11131185"/>
                <a:gd name="connsiteY5" fmla="*/ 617859 h 617863"/>
                <a:gd name="connsiteX6" fmla="*/ 11131185 w 11131185"/>
                <a:gd name="connsiteY6" fmla="*/ 617478 h 617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31185" h="617863">
                  <a:moveTo>
                    <a:pt x="0" y="386"/>
                  </a:moveTo>
                  <a:lnTo>
                    <a:pt x="4663948" y="5"/>
                  </a:lnTo>
                  <a:cubicBezTo>
                    <a:pt x="4663948" y="5"/>
                    <a:pt x="4786499" y="-2408"/>
                    <a:pt x="4884289" y="95763"/>
                  </a:cubicBezTo>
                  <a:cubicBezTo>
                    <a:pt x="5070337" y="281690"/>
                    <a:pt x="5081766" y="293502"/>
                    <a:pt x="5081766" y="293502"/>
                  </a:cubicBezTo>
                  <a:cubicBezTo>
                    <a:pt x="5081766" y="293502"/>
                    <a:pt x="5124943" y="336173"/>
                    <a:pt x="5310360" y="522101"/>
                  </a:cubicBezTo>
                  <a:cubicBezTo>
                    <a:pt x="5408782" y="620208"/>
                    <a:pt x="5531332" y="617859"/>
                    <a:pt x="5531332" y="617859"/>
                  </a:cubicBezTo>
                  <a:lnTo>
                    <a:pt x="11131185" y="617478"/>
                  </a:lnTo>
                </a:path>
              </a:pathLst>
            </a:custGeom>
            <a:noFill/>
            <a:ln w="123825" cap="flat">
              <a:solidFill>
                <a:schemeClr val="bg1">
                  <a:lumMod val="75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7" name="Oval 6">
              <a:extLst>
                <a:ext uri="{FF2B5EF4-FFF2-40B4-BE49-F238E27FC236}">
                  <a16:creationId xmlns:a16="http://schemas.microsoft.com/office/drawing/2014/main" id="{3A782406-DB6C-6A5C-AE22-8589916C308F}"/>
                </a:ext>
              </a:extLst>
            </p:cNvPr>
            <p:cNvSpPr/>
            <p:nvPr/>
          </p:nvSpPr>
          <p:spPr bwMode="auto">
            <a:xfrm flipH="1">
              <a:off x="6547830" y="5965176"/>
              <a:ext cx="118872" cy="11887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 name="Oval 7">
              <a:extLst>
                <a:ext uri="{FF2B5EF4-FFF2-40B4-BE49-F238E27FC236}">
                  <a16:creationId xmlns:a16="http://schemas.microsoft.com/office/drawing/2014/main" id="{87CF23B1-0DAD-BBAF-01F8-19AFD50C2874}"/>
                </a:ext>
              </a:extLst>
            </p:cNvPr>
            <p:cNvSpPr/>
            <p:nvPr/>
          </p:nvSpPr>
          <p:spPr bwMode="auto">
            <a:xfrm flipH="1">
              <a:off x="11615932" y="5660376"/>
              <a:ext cx="118872" cy="11887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 name="Oval 8">
              <a:extLst>
                <a:ext uri="{FF2B5EF4-FFF2-40B4-BE49-F238E27FC236}">
                  <a16:creationId xmlns:a16="http://schemas.microsoft.com/office/drawing/2014/main" id="{923D4680-ECA2-1138-47FE-6829E138C3CB}"/>
                </a:ext>
                <a:ext uri="{C183D7F6-B498-43B3-948B-1728B52AA6E4}">
                  <adec:decorative xmlns:adec="http://schemas.microsoft.com/office/drawing/2017/decorative" val="1"/>
                </a:ext>
              </a:extLst>
            </p:cNvPr>
            <p:cNvSpPr/>
            <p:nvPr/>
          </p:nvSpPr>
          <p:spPr bwMode="auto">
            <a:xfrm rot="10800000" flipH="1" flipV="1">
              <a:off x="3597199" y="5751128"/>
              <a:ext cx="118872" cy="118872"/>
            </a:xfrm>
            <a:prstGeom prst="ellipse">
              <a:avLst/>
            </a:prstGeom>
            <a:solidFill>
              <a:schemeClr val="bg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10" name="Group 9">
            <a:extLst>
              <a:ext uri="{FF2B5EF4-FFF2-40B4-BE49-F238E27FC236}">
                <a16:creationId xmlns:a16="http://schemas.microsoft.com/office/drawing/2014/main" id="{0DFBAA5A-77BC-BC7B-00CC-091AA5597889}"/>
              </a:ext>
              <a:ext uri="{C183D7F6-B498-43B3-948B-1728B52AA6E4}">
                <adec:decorative xmlns:adec="http://schemas.microsoft.com/office/drawing/2017/decorative" val="1"/>
              </a:ext>
            </a:extLst>
          </p:cNvPr>
          <p:cNvGrpSpPr/>
          <p:nvPr/>
        </p:nvGrpSpPr>
        <p:grpSpPr>
          <a:xfrm flipH="1">
            <a:off x="0" y="5699546"/>
            <a:ext cx="12192000" cy="1197624"/>
            <a:chOff x="0" y="5660376"/>
            <a:chExt cx="12192000" cy="1197624"/>
          </a:xfrm>
        </p:grpSpPr>
        <p:pic>
          <p:nvPicPr>
            <p:cNvPr id="11" name="Graphic 10">
              <a:extLst>
                <a:ext uri="{FF2B5EF4-FFF2-40B4-BE49-F238E27FC236}">
                  <a16:creationId xmlns:a16="http://schemas.microsoft.com/office/drawing/2014/main" id="{6AE8E66C-122D-9A0D-F873-A59A422073D5}"/>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632" t="25347" b="52265"/>
            <a:stretch/>
          </p:blipFill>
          <p:spPr>
            <a:xfrm>
              <a:off x="0" y="6019800"/>
              <a:ext cx="6614167" cy="838200"/>
            </a:xfrm>
            <a:custGeom>
              <a:avLst/>
              <a:gdLst>
                <a:gd name="connsiteX0" fmla="*/ 6299200 w 6614167"/>
                <a:gd name="connsiteY0" fmla="*/ 0 h 838200"/>
                <a:gd name="connsiteX1" fmla="*/ 6614167 w 6614167"/>
                <a:gd name="connsiteY1" fmla="*/ 0 h 838200"/>
                <a:gd name="connsiteX2" fmla="*/ 6614167 w 6614167"/>
                <a:gd name="connsiteY2" fmla="*/ 838200 h 838200"/>
                <a:gd name="connsiteX3" fmla="*/ 0 w 6614167"/>
                <a:gd name="connsiteY3" fmla="*/ 838200 h 838200"/>
                <a:gd name="connsiteX4" fmla="*/ 0 w 6614167"/>
                <a:gd name="connsiteY4" fmla="*/ 257537 h 838200"/>
                <a:gd name="connsiteX5" fmla="*/ 6299200 w 6614167"/>
                <a:gd name="connsiteY5" fmla="*/ 257537 h 838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14167" h="838200">
                  <a:moveTo>
                    <a:pt x="6299200" y="0"/>
                  </a:moveTo>
                  <a:lnTo>
                    <a:pt x="6614167" y="0"/>
                  </a:lnTo>
                  <a:lnTo>
                    <a:pt x="6614167" y="838200"/>
                  </a:lnTo>
                  <a:lnTo>
                    <a:pt x="0" y="838200"/>
                  </a:lnTo>
                  <a:lnTo>
                    <a:pt x="0" y="257537"/>
                  </a:lnTo>
                  <a:lnTo>
                    <a:pt x="6299200" y="257537"/>
                  </a:lnTo>
                  <a:close/>
                </a:path>
              </a:pathLst>
            </a:custGeom>
          </p:spPr>
        </p:pic>
        <p:pic>
          <p:nvPicPr>
            <p:cNvPr id="12" name="Graphic 11">
              <a:extLst>
                <a:ext uri="{FF2B5EF4-FFF2-40B4-BE49-F238E27FC236}">
                  <a16:creationId xmlns:a16="http://schemas.microsoft.com/office/drawing/2014/main" id="{F76976D9-8842-CF95-AEC4-F1D9B2F785D5}"/>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t="17225" r="16311" b="52265"/>
            <a:stretch/>
          </p:blipFill>
          <p:spPr>
            <a:xfrm>
              <a:off x="6601605" y="5715735"/>
              <a:ext cx="5570481" cy="1142265"/>
            </a:xfrm>
            <a:custGeom>
              <a:avLst/>
              <a:gdLst>
                <a:gd name="connsiteX0" fmla="*/ 65895 w 5570481"/>
                <a:gd name="connsiteY0" fmla="*/ 0 h 1142265"/>
                <a:gd name="connsiteX1" fmla="*/ 5570481 w 5570481"/>
                <a:gd name="connsiteY1" fmla="*/ 0 h 1142265"/>
                <a:gd name="connsiteX2" fmla="*/ 5570481 w 5570481"/>
                <a:gd name="connsiteY2" fmla="*/ 1142265 h 1142265"/>
                <a:gd name="connsiteX3" fmla="*/ 0 w 5570481"/>
                <a:gd name="connsiteY3" fmla="*/ 1142265 h 1142265"/>
                <a:gd name="connsiteX4" fmla="*/ 0 w 5570481"/>
                <a:gd name="connsiteY4" fmla="*/ 304065 h 1142265"/>
                <a:gd name="connsiteX5" fmla="*/ 65895 w 5570481"/>
                <a:gd name="connsiteY5" fmla="*/ 304065 h 1142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70481" h="1142265">
                  <a:moveTo>
                    <a:pt x="65895" y="0"/>
                  </a:moveTo>
                  <a:lnTo>
                    <a:pt x="5570481" y="0"/>
                  </a:lnTo>
                  <a:lnTo>
                    <a:pt x="5570481" y="1142265"/>
                  </a:lnTo>
                  <a:lnTo>
                    <a:pt x="0" y="1142265"/>
                  </a:lnTo>
                  <a:lnTo>
                    <a:pt x="0" y="304065"/>
                  </a:lnTo>
                  <a:lnTo>
                    <a:pt x="65895" y="304065"/>
                  </a:lnTo>
                  <a:close/>
                </a:path>
              </a:pathLst>
            </a:custGeom>
          </p:spPr>
        </p:pic>
        <p:sp>
          <p:nvSpPr>
            <p:cNvPr id="13" name="Freeform: Shape 12">
              <a:extLst>
                <a:ext uri="{FF2B5EF4-FFF2-40B4-BE49-F238E27FC236}">
                  <a16:creationId xmlns:a16="http://schemas.microsoft.com/office/drawing/2014/main" id="{03024935-7727-817A-A740-08C0C9C2BD25}"/>
                </a:ext>
              </a:extLst>
            </p:cNvPr>
            <p:cNvSpPr/>
            <p:nvPr/>
          </p:nvSpPr>
          <p:spPr>
            <a:xfrm flipH="1">
              <a:off x="0" y="5715736"/>
              <a:ext cx="12192000" cy="617863"/>
            </a:xfrm>
            <a:custGeom>
              <a:avLst/>
              <a:gdLst>
                <a:gd name="connsiteX0" fmla="*/ 0 w 11131185"/>
                <a:gd name="connsiteY0" fmla="*/ 386 h 617863"/>
                <a:gd name="connsiteX1" fmla="*/ 4663948 w 11131185"/>
                <a:gd name="connsiteY1" fmla="*/ 5 h 617863"/>
                <a:gd name="connsiteX2" fmla="*/ 4884289 w 11131185"/>
                <a:gd name="connsiteY2" fmla="*/ 95763 h 617863"/>
                <a:gd name="connsiteX3" fmla="*/ 5081766 w 11131185"/>
                <a:gd name="connsiteY3" fmla="*/ 293502 h 617863"/>
                <a:gd name="connsiteX4" fmla="*/ 5310360 w 11131185"/>
                <a:gd name="connsiteY4" fmla="*/ 522101 h 617863"/>
                <a:gd name="connsiteX5" fmla="*/ 5531332 w 11131185"/>
                <a:gd name="connsiteY5" fmla="*/ 617859 h 617863"/>
                <a:gd name="connsiteX6" fmla="*/ 11131185 w 11131185"/>
                <a:gd name="connsiteY6" fmla="*/ 617478 h 617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31185" h="617863">
                  <a:moveTo>
                    <a:pt x="0" y="386"/>
                  </a:moveTo>
                  <a:lnTo>
                    <a:pt x="4663948" y="5"/>
                  </a:lnTo>
                  <a:cubicBezTo>
                    <a:pt x="4663948" y="5"/>
                    <a:pt x="4786499" y="-2408"/>
                    <a:pt x="4884289" y="95763"/>
                  </a:cubicBezTo>
                  <a:cubicBezTo>
                    <a:pt x="5070337" y="281690"/>
                    <a:pt x="5081766" y="293502"/>
                    <a:pt x="5081766" y="293502"/>
                  </a:cubicBezTo>
                  <a:cubicBezTo>
                    <a:pt x="5081766" y="293502"/>
                    <a:pt x="5124943" y="336173"/>
                    <a:pt x="5310360" y="522101"/>
                  </a:cubicBezTo>
                  <a:cubicBezTo>
                    <a:pt x="5408782" y="620208"/>
                    <a:pt x="5531332" y="617859"/>
                    <a:pt x="5531332" y="617859"/>
                  </a:cubicBezTo>
                  <a:lnTo>
                    <a:pt x="11131185" y="617478"/>
                  </a:lnTo>
                </a:path>
              </a:pathLst>
            </a:custGeom>
            <a:noFill/>
            <a:ln w="123825" cap="flat">
              <a:solidFill>
                <a:schemeClr val="bg1">
                  <a:lumMod val="75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4" name="Oval 13">
              <a:extLst>
                <a:ext uri="{FF2B5EF4-FFF2-40B4-BE49-F238E27FC236}">
                  <a16:creationId xmlns:a16="http://schemas.microsoft.com/office/drawing/2014/main" id="{4A7C932A-B54E-6900-D823-AC06CAA26329}"/>
                </a:ext>
              </a:extLst>
            </p:cNvPr>
            <p:cNvSpPr/>
            <p:nvPr/>
          </p:nvSpPr>
          <p:spPr bwMode="auto">
            <a:xfrm flipH="1">
              <a:off x="6547830" y="5965176"/>
              <a:ext cx="118872" cy="11887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5" name="Oval 14">
              <a:extLst>
                <a:ext uri="{FF2B5EF4-FFF2-40B4-BE49-F238E27FC236}">
                  <a16:creationId xmlns:a16="http://schemas.microsoft.com/office/drawing/2014/main" id="{1A3248C8-1309-9130-BE9A-05002937FF1B}"/>
                </a:ext>
              </a:extLst>
            </p:cNvPr>
            <p:cNvSpPr/>
            <p:nvPr/>
          </p:nvSpPr>
          <p:spPr bwMode="auto">
            <a:xfrm flipH="1">
              <a:off x="11615932" y="5660376"/>
              <a:ext cx="118872" cy="11887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6" name="Oval 15">
              <a:extLst>
                <a:ext uri="{FF2B5EF4-FFF2-40B4-BE49-F238E27FC236}">
                  <a16:creationId xmlns:a16="http://schemas.microsoft.com/office/drawing/2014/main" id="{01EE9A02-FF82-968B-7F25-7BCD67A7D42F}"/>
                </a:ext>
                <a:ext uri="{C183D7F6-B498-43B3-948B-1728B52AA6E4}">
                  <adec:decorative xmlns:adec="http://schemas.microsoft.com/office/drawing/2017/decorative" val="1"/>
                </a:ext>
              </a:extLst>
            </p:cNvPr>
            <p:cNvSpPr/>
            <p:nvPr/>
          </p:nvSpPr>
          <p:spPr bwMode="auto">
            <a:xfrm rot="10800000" flipH="1" flipV="1">
              <a:off x="3597199" y="5751128"/>
              <a:ext cx="118872" cy="118872"/>
            </a:xfrm>
            <a:prstGeom prst="ellipse">
              <a:avLst/>
            </a:prstGeom>
            <a:solidFill>
              <a:schemeClr val="bg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18" name="TextBox 17">
            <a:extLst>
              <a:ext uri="{FF2B5EF4-FFF2-40B4-BE49-F238E27FC236}">
                <a16:creationId xmlns:a16="http://schemas.microsoft.com/office/drawing/2014/main" id="{AA624A3C-922E-7278-140B-ABE7AB2A989F}"/>
              </a:ext>
            </a:extLst>
          </p:cNvPr>
          <p:cNvSpPr txBox="1"/>
          <p:nvPr/>
        </p:nvSpPr>
        <p:spPr>
          <a:xfrm>
            <a:off x="268080" y="6004346"/>
            <a:ext cx="4726330" cy="461665"/>
          </a:xfrm>
          <a:prstGeom prst="rect">
            <a:avLst/>
          </a:prstGeom>
          <a:noFill/>
        </p:spPr>
        <p:txBody>
          <a:bodyPr wrap="square">
            <a:spAutoFit/>
          </a:bodyPr>
          <a:lstStyle/>
          <a:p>
            <a:r>
              <a:rPr lang="en-US" sz="1200" dirty="0"/>
              <a:t>https://learn.microsoft.com/es-es/training/modules/explore-core-data-concepts/4-databases</a:t>
            </a:r>
          </a:p>
        </p:txBody>
      </p:sp>
      <p:sp>
        <p:nvSpPr>
          <p:cNvPr id="19" name="Rectangle: Rounded Corners 18">
            <a:extLst>
              <a:ext uri="{FF2B5EF4-FFF2-40B4-BE49-F238E27FC236}">
                <a16:creationId xmlns:a16="http://schemas.microsoft.com/office/drawing/2014/main" id="{AD992511-E528-B264-62B4-650FEC4AA021}"/>
              </a:ext>
            </a:extLst>
          </p:cNvPr>
          <p:cNvSpPr/>
          <p:nvPr/>
        </p:nvSpPr>
        <p:spPr bwMode="auto">
          <a:xfrm>
            <a:off x="6142119" y="3547329"/>
            <a:ext cx="4905363" cy="61786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r>
              <a:rPr lang="es-ES" dirty="0"/>
              <a:t> </a:t>
            </a:r>
            <a:r>
              <a:rPr lang="en-US" b="1" dirty="0"/>
              <a:t>Bases de </a:t>
            </a:r>
            <a:r>
              <a:rPr lang="en-US" b="1" dirty="0" err="1"/>
              <a:t>datos</a:t>
            </a:r>
            <a:r>
              <a:rPr lang="en-US" b="1" dirty="0"/>
              <a:t> no </a:t>
            </a:r>
            <a:r>
              <a:rPr lang="en-US" b="1" dirty="0" err="1"/>
              <a:t>relacionales</a:t>
            </a:r>
            <a:endParaRPr lang="en-US" b="1" dirty="0"/>
          </a:p>
        </p:txBody>
      </p:sp>
      <p:pic>
        <p:nvPicPr>
          <p:cNvPr id="20" name="Picture 19">
            <a:extLst>
              <a:ext uri="{FF2B5EF4-FFF2-40B4-BE49-F238E27FC236}">
                <a16:creationId xmlns:a16="http://schemas.microsoft.com/office/drawing/2014/main" id="{32BE5397-A933-7D6F-E36C-9F2229F296D5}"/>
              </a:ext>
            </a:extLst>
          </p:cNvPr>
          <p:cNvPicPr>
            <a:picLocks noChangeAspect="1"/>
          </p:cNvPicPr>
          <p:nvPr/>
        </p:nvPicPr>
        <p:blipFill>
          <a:blip r:embed="rId4"/>
          <a:stretch>
            <a:fillRect/>
          </a:stretch>
        </p:blipFill>
        <p:spPr>
          <a:xfrm>
            <a:off x="187350" y="1432474"/>
            <a:ext cx="5706603" cy="3128138"/>
          </a:xfrm>
          <a:prstGeom prst="rect">
            <a:avLst/>
          </a:prstGeom>
        </p:spPr>
      </p:pic>
      <p:sp>
        <p:nvSpPr>
          <p:cNvPr id="21" name="Rectangle: Rounded Corners 20">
            <a:extLst>
              <a:ext uri="{FF2B5EF4-FFF2-40B4-BE49-F238E27FC236}">
                <a16:creationId xmlns:a16="http://schemas.microsoft.com/office/drawing/2014/main" id="{BD57214E-1EC3-5B54-47EB-01F91A40E88B}"/>
              </a:ext>
            </a:extLst>
          </p:cNvPr>
          <p:cNvSpPr/>
          <p:nvPr/>
        </p:nvSpPr>
        <p:spPr bwMode="auto">
          <a:xfrm>
            <a:off x="6096000" y="2353035"/>
            <a:ext cx="4905363" cy="61786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r>
              <a:rPr lang="es-ES" dirty="0"/>
              <a:t> </a:t>
            </a:r>
            <a:r>
              <a:rPr lang="en-US" b="1" dirty="0"/>
              <a:t>Bases de </a:t>
            </a:r>
            <a:r>
              <a:rPr lang="en-US" b="1" dirty="0" err="1"/>
              <a:t>datos</a:t>
            </a:r>
            <a:r>
              <a:rPr lang="en-US" b="1" dirty="0"/>
              <a:t> </a:t>
            </a:r>
            <a:r>
              <a:rPr lang="en-US" b="1" dirty="0" err="1"/>
              <a:t>relacionales</a:t>
            </a:r>
            <a:endParaRPr lang="en-US" b="1" dirty="0"/>
          </a:p>
        </p:txBody>
      </p:sp>
    </p:spTree>
    <p:extLst>
      <p:ext uri="{BB962C8B-B14F-4D97-AF65-F5344CB8AC3E}">
        <p14:creationId xmlns:p14="http://schemas.microsoft.com/office/powerpoint/2010/main" val="1350234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EE35DE-4529-0AC8-00EF-EC5EA164650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05FE939-BFDD-4190-26ED-6B16F161FFAF}"/>
              </a:ext>
            </a:extLst>
          </p:cNvPr>
          <p:cNvSpPr>
            <a:spLocks noGrp="1"/>
          </p:cNvSpPr>
          <p:nvPr>
            <p:ph type="title"/>
          </p:nvPr>
        </p:nvSpPr>
        <p:spPr>
          <a:xfrm>
            <a:off x="78964" y="638339"/>
            <a:ext cx="11655840" cy="899665"/>
          </a:xfrm>
        </p:spPr>
        <p:txBody>
          <a:bodyPr/>
          <a:lstStyle/>
          <a:p>
            <a:r>
              <a:rPr lang="es-ES" b="1" dirty="0"/>
              <a:t>Exploración de bases de datos</a:t>
            </a:r>
          </a:p>
        </p:txBody>
      </p:sp>
      <p:grpSp>
        <p:nvGrpSpPr>
          <p:cNvPr id="3" name="Group 2">
            <a:extLst>
              <a:ext uri="{FF2B5EF4-FFF2-40B4-BE49-F238E27FC236}">
                <a16:creationId xmlns:a16="http://schemas.microsoft.com/office/drawing/2014/main" id="{0F3BF69A-8F52-134C-7835-EEFCE9E57788}"/>
              </a:ext>
              <a:ext uri="{C183D7F6-B498-43B3-948B-1728B52AA6E4}">
                <adec:decorative xmlns:adec="http://schemas.microsoft.com/office/drawing/2017/decorative" val="1"/>
              </a:ext>
            </a:extLst>
          </p:cNvPr>
          <p:cNvGrpSpPr/>
          <p:nvPr/>
        </p:nvGrpSpPr>
        <p:grpSpPr>
          <a:xfrm rot="10800000" flipH="1">
            <a:off x="0" y="-13855"/>
            <a:ext cx="12192000" cy="1197624"/>
            <a:chOff x="0" y="5660376"/>
            <a:chExt cx="12192000" cy="1197624"/>
          </a:xfrm>
        </p:grpSpPr>
        <p:pic>
          <p:nvPicPr>
            <p:cNvPr id="4" name="Graphic 3">
              <a:extLst>
                <a:ext uri="{FF2B5EF4-FFF2-40B4-BE49-F238E27FC236}">
                  <a16:creationId xmlns:a16="http://schemas.microsoft.com/office/drawing/2014/main" id="{153B44BE-AC08-390B-CE7D-538353EDE63A}"/>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632" t="25347" b="52265"/>
            <a:stretch/>
          </p:blipFill>
          <p:spPr>
            <a:xfrm>
              <a:off x="0" y="6019800"/>
              <a:ext cx="6614167" cy="838200"/>
            </a:xfrm>
            <a:custGeom>
              <a:avLst/>
              <a:gdLst>
                <a:gd name="connsiteX0" fmla="*/ 6299200 w 6614167"/>
                <a:gd name="connsiteY0" fmla="*/ 0 h 838200"/>
                <a:gd name="connsiteX1" fmla="*/ 6614167 w 6614167"/>
                <a:gd name="connsiteY1" fmla="*/ 0 h 838200"/>
                <a:gd name="connsiteX2" fmla="*/ 6614167 w 6614167"/>
                <a:gd name="connsiteY2" fmla="*/ 838200 h 838200"/>
                <a:gd name="connsiteX3" fmla="*/ 0 w 6614167"/>
                <a:gd name="connsiteY3" fmla="*/ 838200 h 838200"/>
                <a:gd name="connsiteX4" fmla="*/ 0 w 6614167"/>
                <a:gd name="connsiteY4" fmla="*/ 257537 h 838200"/>
                <a:gd name="connsiteX5" fmla="*/ 6299200 w 6614167"/>
                <a:gd name="connsiteY5" fmla="*/ 257537 h 838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14167" h="838200">
                  <a:moveTo>
                    <a:pt x="6299200" y="0"/>
                  </a:moveTo>
                  <a:lnTo>
                    <a:pt x="6614167" y="0"/>
                  </a:lnTo>
                  <a:lnTo>
                    <a:pt x="6614167" y="838200"/>
                  </a:lnTo>
                  <a:lnTo>
                    <a:pt x="0" y="838200"/>
                  </a:lnTo>
                  <a:lnTo>
                    <a:pt x="0" y="257537"/>
                  </a:lnTo>
                  <a:lnTo>
                    <a:pt x="6299200" y="257537"/>
                  </a:lnTo>
                  <a:close/>
                </a:path>
              </a:pathLst>
            </a:custGeom>
          </p:spPr>
        </p:pic>
        <p:pic>
          <p:nvPicPr>
            <p:cNvPr id="5" name="Graphic 4">
              <a:extLst>
                <a:ext uri="{FF2B5EF4-FFF2-40B4-BE49-F238E27FC236}">
                  <a16:creationId xmlns:a16="http://schemas.microsoft.com/office/drawing/2014/main" id="{C41EB42D-8B44-E2B0-E0CE-CF34C062B07E}"/>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t="17225" r="16311" b="52265"/>
            <a:stretch/>
          </p:blipFill>
          <p:spPr>
            <a:xfrm>
              <a:off x="6601605" y="5715735"/>
              <a:ext cx="5570481" cy="1142265"/>
            </a:xfrm>
            <a:custGeom>
              <a:avLst/>
              <a:gdLst>
                <a:gd name="connsiteX0" fmla="*/ 65895 w 5570481"/>
                <a:gd name="connsiteY0" fmla="*/ 0 h 1142265"/>
                <a:gd name="connsiteX1" fmla="*/ 5570481 w 5570481"/>
                <a:gd name="connsiteY1" fmla="*/ 0 h 1142265"/>
                <a:gd name="connsiteX2" fmla="*/ 5570481 w 5570481"/>
                <a:gd name="connsiteY2" fmla="*/ 1142265 h 1142265"/>
                <a:gd name="connsiteX3" fmla="*/ 0 w 5570481"/>
                <a:gd name="connsiteY3" fmla="*/ 1142265 h 1142265"/>
                <a:gd name="connsiteX4" fmla="*/ 0 w 5570481"/>
                <a:gd name="connsiteY4" fmla="*/ 304065 h 1142265"/>
                <a:gd name="connsiteX5" fmla="*/ 65895 w 5570481"/>
                <a:gd name="connsiteY5" fmla="*/ 304065 h 1142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70481" h="1142265">
                  <a:moveTo>
                    <a:pt x="65895" y="0"/>
                  </a:moveTo>
                  <a:lnTo>
                    <a:pt x="5570481" y="0"/>
                  </a:lnTo>
                  <a:lnTo>
                    <a:pt x="5570481" y="1142265"/>
                  </a:lnTo>
                  <a:lnTo>
                    <a:pt x="0" y="1142265"/>
                  </a:lnTo>
                  <a:lnTo>
                    <a:pt x="0" y="304065"/>
                  </a:lnTo>
                  <a:lnTo>
                    <a:pt x="65895" y="304065"/>
                  </a:lnTo>
                  <a:close/>
                </a:path>
              </a:pathLst>
            </a:custGeom>
          </p:spPr>
        </p:pic>
        <p:sp>
          <p:nvSpPr>
            <p:cNvPr id="6" name="Freeform: Shape 5">
              <a:extLst>
                <a:ext uri="{FF2B5EF4-FFF2-40B4-BE49-F238E27FC236}">
                  <a16:creationId xmlns:a16="http://schemas.microsoft.com/office/drawing/2014/main" id="{A60B559D-2F2B-CE85-A193-BF1E6F994919}"/>
                </a:ext>
              </a:extLst>
            </p:cNvPr>
            <p:cNvSpPr/>
            <p:nvPr/>
          </p:nvSpPr>
          <p:spPr>
            <a:xfrm flipH="1">
              <a:off x="0" y="5715736"/>
              <a:ext cx="12192000" cy="617863"/>
            </a:xfrm>
            <a:custGeom>
              <a:avLst/>
              <a:gdLst>
                <a:gd name="connsiteX0" fmla="*/ 0 w 11131185"/>
                <a:gd name="connsiteY0" fmla="*/ 386 h 617863"/>
                <a:gd name="connsiteX1" fmla="*/ 4663948 w 11131185"/>
                <a:gd name="connsiteY1" fmla="*/ 5 h 617863"/>
                <a:gd name="connsiteX2" fmla="*/ 4884289 w 11131185"/>
                <a:gd name="connsiteY2" fmla="*/ 95763 h 617863"/>
                <a:gd name="connsiteX3" fmla="*/ 5081766 w 11131185"/>
                <a:gd name="connsiteY3" fmla="*/ 293502 h 617863"/>
                <a:gd name="connsiteX4" fmla="*/ 5310360 w 11131185"/>
                <a:gd name="connsiteY4" fmla="*/ 522101 h 617863"/>
                <a:gd name="connsiteX5" fmla="*/ 5531332 w 11131185"/>
                <a:gd name="connsiteY5" fmla="*/ 617859 h 617863"/>
                <a:gd name="connsiteX6" fmla="*/ 11131185 w 11131185"/>
                <a:gd name="connsiteY6" fmla="*/ 617478 h 617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31185" h="617863">
                  <a:moveTo>
                    <a:pt x="0" y="386"/>
                  </a:moveTo>
                  <a:lnTo>
                    <a:pt x="4663948" y="5"/>
                  </a:lnTo>
                  <a:cubicBezTo>
                    <a:pt x="4663948" y="5"/>
                    <a:pt x="4786499" y="-2408"/>
                    <a:pt x="4884289" y="95763"/>
                  </a:cubicBezTo>
                  <a:cubicBezTo>
                    <a:pt x="5070337" y="281690"/>
                    <a:pt x="5081766" y="293502"/>
                    <a:pt x="5081766" y="293502"/>
                  </a:cubicBezTo>
                  <a:cubicBezTo>
                    <a:pt x="5081766" y="293502"/>
                    <a:pt x="5124943" y="336173"/>
                    <a:pt x="5310360" y="522101"/>
                  </a:cubicBezTo>
                  <a:cubicBezTo>
                    <a:pt x="5408782" y="620208"/>
                    <a:pt x="5531332" y="617859"/>
                    <a:pt x="5531332" y="617859"/>
                  </a:cubicBezTo>
                  <a:lnTo>
                    <a:pt x="11131185" y="617478"/>
                  </a:lnTo>
                </a:path>
              </a:pathLst>
            </a:custGeom>
            <a:noFill/>
            <a:ln w="123825" cap="flat">
              <a:solidFill>
                <a:schemeClr val="bg1">
                  <a:lumMod val="75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7" name="Oval 6">
              <a:extLst>
                <a:ext uri="{FF2B5EF4-FFF2-40B4-BE49-F238E27FC236}">
                  <a16:creationId xmlns:a16="http://schemas.microsoft.com/office/drawing/2014/main" id="{E8B285F1-48D9-64E1-C92D-3CF296814B31}"/>
                </a:ext>
              </a:extLst>
            </p:cNvPr>
            <p:cNvSpPr/>
            <p:nvPr/>
          </p:nvSpPr>
          <p:spPr bwMode="auto">
            <a:xfrm flipH="1">
              <a:off x="6547830" y="5965176"/>
              <a:ext cx="118872" cy="11887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 name="Oval 7">
              <a:extLst>
                <a:ext uri="{FF2B5EF4-FFF2-40B4-BE49-F238E27FC236}">
                  <a16:creationId xmlns:a16="http://schemas.microsoft.com/office/drawing/2014/main" id="{9D808862-24D3-3772-0056-1DF74F061040}"/>
                </a:ext>
              </a:extLst>
            </p:cNvPr>
            <p:cNvSpPr/>
            <p:nvPr/>
          </p:nvSpPr>
          <p:spPr bwMode="auto">
            <a:xfrm flipH="1">
              <a:off x="11615932" y="5660376"/>
              <a:ext cx="118872" cy="11887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 name="Oval 8">
              <a:extLst>
                <a:ext uri="{FF2B5EF4-FFF2-40B4-BE49-F238E27FC236}">
                  <a16:creationId xmlns:a16="http://schemas.microsoft.com/office/drawing/2014/main" id="{B5F811F4-D0C4-57BC-6760-AE92BAD36468}"/>
                </a:ext>
                <a:ext uri="{C183D7F6-B498-43B3-948B-1728B52AA6E4}">
                  <adec:decorative xmlns:adec="http://schemas.microsoft.com/office/drawing/2017/decorative" val="1"/>
                </a:ext>
              </a:extLst>
            </p:cNvPr>
            <p:cNvSpPr/>
            <p:nvPr/>
          </p:nvSpPr>
          <p:spPr bwMode="auto">
            <a:xfrm rot="10800000" flipH="1" flipV="1">
              <a:off x="3597199" y="5751128"/>
              <a:ext cx="118872" cy="118872"/>
            </a:xfrm>
            <a:prstGeom prst="ellipse">
              <a:avLst/>
            </a:prstGeom>
            <a:solidFill>
              <a:schemeClr val="bg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10" name="Group 9">
            <a:extLst>
              <a:ext uri="{FF2B5EF4-FFF2-40B4-BE49-F238E27FC236}">
                <a16:creationId xmlns:a16="http://schemas.microsoft.com/office/drawing/2014/main" id="{30ABCC1A-C72B-966D-9527-4C49A3B140BD}"/>
              </a:ext>
              <a:ext uri="{C183D7F6-B498-43B3-948B-1728B52AA6E4}">
                <adec:decorative xmlns:adec="http://schemas.microsoft.com/office/drawing/2017/decorative" val="1"/>
              </a:ext>
            </a:extLst>
          </p:cNvPr>
          <p:cNvGrpSpPr/>
          <p:nvPr/>
        </p:nvGrpSpPr>
        <p:grpSpPr>
          <a:xfrm flipH="1">
            <a:off x="0" y="5699546"/>
            <a:ext cx="12192000" cy="1197624"/>
            <a:chOff x="0" y="5660376"/>
            <a:chExt cx="12192000" cy="1197624"/>
          </a:xfrm>
        </p:grpSpPr>
        <p:pic>
          <p:nvPicPr>
            <p:cNvPr id="11" name="Graphic 10">
              <a:extLst>
                <a:ext uri="{FF2B5EF4-FFF2-40B4-BE49-F238E27FC236}">
                  <a16:creationId xmlns:a16="http://schemas.microsoft.com/office/drawing/2014/main" id="{62BD4F22-5326-B04B-EEB1-BC85D0FC5CB0}"/>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632" t="25347" b="52265"/>
            <a:stretch/>
          </p:blipFill>
          <p:spPr>
            <a:xfrm>
              <a:off x="0" y="6019800"/>
              <a:ext cx="6614167" cy="838200"/>
            </a:xfrm>
            <a:custGeom>
              <a:avLst/>
              <a:gdLst>
                <a:gd name="connsiteX0" fmla="*/ 6299200 w 6614167"/>
                <a:gd name="connsiteY0" fmla="*/ 0 h 838200"/>
                <a:gd name="connsiteX1" fmla="*/ 6614167 w 6614167"/>
                <a:gd name="connsiteY1" fmla="*/ 0 h 838200"/>
                <a:gd name="connsiteX2" fmla="*/ 6614167 w 6614167"/>
                <a:gd name="connsiteY2" fmla="*/ 838200 h 838200"/>
                <a:gd name="connsiteX3" fmla="*/ 0 w 6614167"/>
                <a:gd name="connsiteY3" fmla="*/ 838200 h 838200"/>
                <a:gd name="connsiteX4" fmla="*/ 0 w 6614167"/>
                <a:gd name="connsiteY4" fmla="*/ 257537 h 838200"/>
                <a:gd name="connsiteX5" fmla="*/ 6299200 w 6614167"/>
                <a:gd name="connsiteY5" fmla="*/ 257537 h 838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14167" h="838200">
                  <a:moveTo>
                    <a:pt x="6299200" y="0"/>
                  </a:moveTo>
                  <a:lnTo>
                    <a:pt x="6614167" y="0"/>
                  </a:lnTo>
                  <a:lnTo>
                    <a:pt x="6614167" y="838200"/>
                  </a:lnTo>
                  <a:lnTo>
                    <a:pt x="0" y="838200"/>
                  </a:lnTo>
                  <a:lnTo>
                    <a:pt x="0" y="257537"/>
                  </a:lnTo>
                  <a:lnTo>
                    <a:pt x="6299200" y="257537"/>
                  </a:lnTo>
                  <a:close/>
                </a:path>
              </a:pathLst>
            </a:custGeom>
          </p:spPr>
        </p:pic>
        <p:pic>
          <p:nvPicPr>
            <p:cNvPr id="12" name="Graphic 11">
              <a:extLst>
                <a:ext uri="{FF2B5EF4-FFF2-40B4-BE49-F238E27FC236}">
                  <a16:creationId xmlns:a16="http://schemas.microsoft.com/office/drawing/2014/main" id="{D4CBC4D2-8809-7784-8871-10CFAE63C961}"/>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t="17225" r="16311" b="52265"/>
            <a:stretch/>
          </p:blipFill>
          <p:spPr>
            <a:xfrm>
              <a:off x="6601605" y="5715735"/>
              <a:ext cx="5570481" cy="1142265"/>
            </a:xfrm>
            <a:custGeom>
              <a:avLst/>
              <a:gdLst>
                <a:gd name="connsiteX0" fmla="*/ 65895 w 5570481"/>
                <a:gd name="connsiteY0" fmla="*/ 0 h 1142265"/>
                <a:gd name="connsiteX1" fmla="*/ 5570481 w 5570481"/>
                <a:gd name="connsiteY1" fmla="*/ 0 h 1142265"/>
                <a:gd name="connsiteX2" fmla="*/ 5570481 w 5570481"/>
                <a:gd name="connsiteY2" fmla="*/ 1142265 h 1142265"/>
                <a:gd name="connsiteX3" fmla="*/ 0 w 5570481"/>
                <a:gd name="connsiteY3" fmla="*/ 1142265 h 1142265"/>
                <a:gd name="connsiteX4" fmla="*/ 0 w 5570481"/>
                <a:gd name="connsiteY4" fmla="*/ 304065 h 1142265"/>
                <a:gd name="connsiteX5" fmla="*/ 65895 w 5570481"/>
                <a:gd name="connsiteY5" fmla="*/ 304065 h 1142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70481" h="1142265">
                  <a:moveTo>
                    <a:pt x="65895" y="0"/>
                  </a:moveTo>
                  <a:lnTo>
                    <a:pt x="5570481" y="0"/>
                  </a:lnTo>
                  <a:lnTo>
                    <a:pt x="5570481" y="1142265"/>
                  </a:lnTo>
                  <a:lnTo>
                    <a:pt x="0" y="1142265"/>
                  </a:lnTo>
                  <a:lnTo>
                    <a:pt x="0" y="304065"/>
                  </a:lnTo>
                  <a:lnTo>
                    <a:pt x="65895" y="304065"/>
                  </a:lnTo>
                  <a:close/>
                </a:path>
              </a:pathLst>
            </a:custGeom>
          </p:spPr>
        </p:pic>
        <p:sp>
          <p:nvSpPr>
            <p:cNvPr id="13" name="Freeform: Shape 12">
              <a:extLst>
                <a:ext uri="{FF2B5EF4-FFF2-40B4-BE49-F238E27FC236}">
                  <a16:creationId xmlns:a16="http://schemas.microsoft.com/office/drawing/2014/main" id="{35086EAE-C56B-52D9-4499-6583F7E4341E}"/>
                </a:ext>
              </a:extLst>
            </p:cNvPr>
            <p:cNvSpPr/>
            <p:nvPr/>
          </p:nvSpPr>
          <p:spPr>
            <a:xfrm flipH="1">
              <a:off x="0" y="5715736"/>
              <a:ext cx="12192000" cy="617863"/>
            </a:xfrm>
            <a:custGeom>
              <a:avLst/>
              <a:gdLst>
                <a:gd name="connsiteX0" fmla="*/ 0 w 11131185"/>
                <a:gd name="connsiteY0" fmla="*/ 386 h 617863"/>
                <a:gd name="connsiteX1" fmla="*/ 4663948 w 11131185"/>
                <a:gd name="connsiteY1" fmla="*/ 5 h 617863"/>
                <a:gd name="connsiteX2" fmla="*/ 4884289 w 11131185"/>
                <a:gd name="connsiteY2" fmla="*/ 95763 h 617863"/>
                <a:gd name="connsiteX3" fmla="*/ 5081766 w 11131185"/>
                <a:gd name="connsiteY3" fmla="*/ 293502 h 617863"/>
                <a:gd name="connsiteX4" fmla="*/ 5310360 w 11131185"/>
                <a:gd name="connsiteY4" fmla="*/ 522101 h 617863"/>
                <a:gd name="connsiteX5" fmla="*/ 5531332 w 11131185"/>
                <a:gd name="connsiteY5" fmla="*/ 617859 h 617863"/>
                <a:gd name="connsiteX6" fmla="*/ 11131185 w 11131185"/>
                <a:gd name="connsiteY6" fmla="*/ 617478 h 617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31185" h="617863">
                  <a:moveTo>
                    <a:pt x="0" y="386"/>
                  </a:moveTo>
                  <a:lnTo>
                    <a:pt x="4663948" y="5"/>
                  </a:lnTo>
                  <a:cubicBezTo>
                    <a:pt x="4663948" y="5"/>
                    <a:pt x="4786499" y="-2408"/>
                    <a:pt x="4884289" y="95763"/>
                  </a:cubicBezTo>
                  <a:cubicBezTo>
                    <a:pt x="5070337" y="281690"/>
                    <a:pt x="5081766" y="293502"/>
                    <a:pt x="5081766" y="293502"/>
                  </a:cubicBezTo>
                  <a:cubicBezTo>
                    <a:pt x="5081766" y="293502"/>
                    <a:pt x="5124943" y="336173"/>
                    <a:pt x="5310360" y="522101"/>
                  </a:cubicBezTo>
                  <a:cubicBezTo>
                    <a:pt x="5408782" y="620208"/>
                    <a:pt x="5531332" y="617859"/>
                    <a:pt x="5531332" y="617859"/>
                  </a:cubicBezTo>
                  <a:lnTo>
                    <a:pt x="11131185" y="617478"/>
                  </a:lnTo>
                </a:path>
              </a:pathLst>
            </a:custGeom>
            <a:noFill/>
            <a:ln w="123825" cap="flat">
              <a:solidFill>
                <a:schemeClr val="bg1">
                  <a:lumMod val="75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4" name="Oval 13">
              <a:extLst>
                <a:ext uri="{FF2B5EF4-FFF2-40B4-BE49-F238E27FC236}">
                  <a16:creationId xmlns:a16="http://schemas.microsoft.com/office/drawing/2014/main" id="{794073F9-3987-29A8-FF12-DB89BEAD81F8}"/>
                </a:ext>
              </a:extLst>
            </p:cNvPr>
            <p:cNvSpPr/>
            <p:nvPr/>
          </p:nvSpPr>
          <p:spPr bwMode="auto">
            <a:xfrm flipH="1">
              <a:off x="6547830" y="5965176"/>
              <a:ext cx="118872" cy="11887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5" name="Oval 14">
              <a:extLst>
                <a:ext uri="{FF2B5EF4-FFF2-40B4-BE49-F238E27FC236}">
                  <a16:creationId xmlns:a16="http://schemas.microsoft.com/office/drawing/2014/main" id="{F881B451-1512-66D0-FC15-CD56813AB928}"/>
                </a:ext>
              </a:extLst>
            </p:cNvPr>
            <p:cNvSpPr/>
            <p:nvPr/>
          </p:nvSpPr>
          <p:spPr bwMode="auto">
            <a:xfrm flipH="1">
              <a:off x="11615932" y="5660376"/>
              <a:ext cx="118872" cy="11887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6" name="Oval 15">
              <a:extLst>
                <a:ext uri="{FF2B5EF4-FFF2-40B4-BE49-F238E27FC236}">
                  <a16:creationId xmlns:a16="http://schemas.microsoft.com/office/drawing/2014/main" id="{3478367B-16A8-FB00-DEC4-5FC35C0D29AD}"/>
                </a:ext>
                <a:ext uri="{C183D7F6-B498-43B3-948B-1728B52AA6E4}">
                  <adec:decorative xmlns:adec="http://schemas.microsoft.com/office/drawing/2017/decorative" val="1"/>
                </a:ext>
              </a:extLst>
            </p:cNvPr>
            <p:cNvSpPr/>
            <p:nvPr/>
          </p:nvSpPr>
          <p:spPr bwMode="auto">
            <a:xfrm rot="10800000" flipH="1" flipV="1">
              <a:off x="3597199" y="5751128"/>
              <a:ext cx="118872" cy="118872"/>
            </a:xfrm>
            <a:prstGeom prst="ellipse">
              <a:avLst/>
            </a:prstGeom>
            <a:solidFill>
              <a:schemeClr val="bg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18" name="TextBox 17">
            <a:extLst>
              <a:ext uri="{FF2B5EF4-FFF2-40B4-BE49-F238E27FC236}">
                <a16:creationId xmlns:a16="http://schemas.microsoft.com/office/drawing/2014/main" id="{E7EFFC58-970C-BEDF-96D5-87B9FA2ABE27}"/>
              </a:ext>
            </a:extLst>
          </p:cNvPr>
          <p:cNvSpPr txBox="1"/>
          <p:nvPr/>
        </p:nvSpPr>
        <p:spPr>
          <a:xfrm>
            <a:off x="268080" y="6004346"/>
            <a:ext cx="4726330" cy="461665"/>
          </a:xfrm>
          <a:prstGeom prst="rect">
            <a:avLst/>
          </a:prstGeom>
          <a:noFill/>
        </p:spPr>
        <p:txBody>
          <a:bodyPr wrap="square">
            <a:spAutoFit/>
          </a:bodyPr>
          <a:lstStyle/>
          <a:p>
            <a:r>
              <a:rPr lang="en-US" sz="1200" dirty="0"/>
              <a:t>https://learn.microsoft.com/es-es/training/modules/explore-core-data-concepts/4-databases</a:t>
            </a:r>
          </a:p>
        </p:txBody>
      </p:sp>
      <p:sp>
        <p:nvSpPr>
          <p:cNvPr id="19" name="Rectangle: Rounded Corners 18">
            <a:extLst>
              <a:ext uri="{FF2B5EF4-FFF2-40B4-BE49-F238E27FC236}">
                <a16:creationId xmlns:a16="http://schemas.microsoft.com/office/drawing/2014/main" id="{FCEF3203-8A93-DFC8-F3B0-F437B09BD9EC}"/>
              </a:ext>
            </a:extLst>
          </p:cNvPr>
          <p:cNvSpPr/>
          <p:nvPr/>
        </p:nvSpPr>
        <p:spPr bwMode="auto">
          <a:xfrm>
            <a:off x="6142119" y="1554457"/>
            <a:ext cx="4905363" cy="61786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r>
              <a:rPr lang="es-ES" dirty="0"/>
              <a:t> </a:t>
            </a:r>
            <a:r>
              <a:rPr lang="en-US" b="1" dirty="0"/>
              <a:t>Bases de </a:t>
            </a:r>
            <a:r>
              <a:rPr lang="en-US" b="1" dirty="0" err="1"/>
              <a:t>datos</a:t>
            </a:r>
            <a:r>
              <a:rPr lang="en-US" b="1" dirty="0"/>
              <a:t> no </a:t>
            </a:r>
            <a:r>
              <a:rPr lang="en-US" b="1" dirty="0" err="1"/>
              <a:t>relacionales</a:t>
            </a:r>
            <a:endParaRPr lang="en-US" b="1" dirty="0"/>
          </a:p>
        </p:txBody>
      </p:sp>
      <p:sp>
        <p:nvSpPr>
          <p:cNvPr id="21" name="Rectangle: Rounded Corners 20">
            <a:extLst>
              <a:ext uri="{FF2B5EF4-FFF2-40B4-BE49-F238E27FC236}">
                <a16:creationId xmlns:a16="http://schemas.microsoft.com/office/drawing/2014/main" id="{D642BCE0-CF50-D302-1017-0CB45CD15012}"/>
              </a:ext>
            </a:extLst>
          </p:cNvPr>
          <p:cNvSpPr/>
          <p:nvPr/>
        </p:nvSpPr>
        <p:spPr bwMode="auto">
          <a:xfrm>
            <a:off x="457196" y="1533135"/>
            <a:ext cx="4905363" cy="61786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r>
              <a:rPr lang="es-ES" dirty="0"/>
              <a:t> </a:t>
            </a:r>
            <a:r>
              <a:rPr lang="en-US" b="1" dirty="0"/>
              <a:t>Bases de </a:t>
            </a:r>
            <a:r>
              <a:rPr lang="en-US" b="1" dirty="0" err="1"/>
              <a:t>datos</a:t>
            </a:r>
            <a:r>
              <a:rPr lang="en-US" b="1" dirty="0"/>
              <a:t> </a:t>
            </a:r>
            <a:r>
              <a:rPr lang="en-US" b="1" dirty="0" err="1"/>
              <a:t>relacionales</a:t>
            </a:r>
            <a:endParaRPr lang="en-US" b="1" dirty="0"/>
          </a:p>
        </p:txBody>
      </p:sp>
      <p:sp>
        <p:nvSpPr>
          <p:cNvPr id="26" name="TextBox 25">
            <a:extLst>
              <a:ext uri="{FF2B5EF4-FFF2-40B4-BE49-F238E27FC236}">
                <a16:creationId xmlns:a16="http://schemas.microsoft.com/office/drawing/2014/main" id="{D273F3E3-B850-F611-B791-2FDA5DCB5A80}"/>
              </a:ext>
            </a:extLst>
          </p:cNvPr>
          <p:cNvSpPr txBox="1"/>
          <p:nvPr/>
        </p:nvSpPr>
        <p:spPr>
          <a:xfrm>
            <a:off x="516632" y="2312823"/>
            <a:ext cx="4845927" cy="2862322"/>
          </a:xfrm>
          <a:prstGeom prst="rect">
            <a:avLst/>
          </a:prstGeom>
          <a:noFill/>
        </p:spPr>
        <p:txBody>
          <a:bodyPr wrap="square">
            <a:spAutoFit/>
          </a:bodyPr>
          <a:lstStyle/>
          <a:p>
            <a:r>
              <a:rPr lang="es-ES" dirty="0"/>
              <a:t>Las bases de datos relacionales suelen usarse para almacenar y consultar datos estructurados. Los datos se almacenan en tablas que representan entidades, por ejemplo, clientes, productos o pedidos de ventas. A cada instancia de una entidad se le asigna una clave principal que la identifica de forma única; estas claves se usan para hacer referencia a la instancia de entidad en otras tablas. </a:t>
            </a:r>
            <a:endParaRPr lang="en-US" dirty="0"/>
          </a:p>
        </p:txBody>
      </p:sp>
      <p:sp>
        <p:nvSpPr>
          <p:cNvPr id="22" name="TextBox 21">
            <a:extLst>
              <a:ext uri="{FF2B5EF4-FFF2-40B4-BE49-F238E27FC236}">
                <a16:creationId xmlns:a16="http://schemas.microsoft.com/office/drawing/2014/main" id="{5BD6BB52-1691-CD9E-098C-98A18290F8C6}"/>
              </a:ext>
            </a:extLst>
          </p:cNvPr>
          <p:cNvSpPr txBox="1"/>
          <p:nvPr/>
        </p:nvSpPr>
        <p:spPr>
          <a:xfrm>
            <a:off x="6121283" y="2300798"/>
            <a:ext cx="6050803" cy="3693319"/>
          </a:xfrm>
          <a:prstGeom prst="rect">
            <a:avLst/>
          </a:prstGeom>
          <a:noFill/>
        </p:spPr>
        <p:txBody>
          <a:bodyPr wrap="square">
            <a:spAutoFit/>
          </a:bodyPr>
          <a:lstStyle/>
          <a:p>
            <a:r>
              <a:rPr lang="es-ES" dirty="0"/>
              <a:t>Las bases de datos no relacionales son sistemas de administración de datos que no aplican un esquema relacional a los datos. Las bases de datos no relacionales suelen conocerse como bases de datos NoSQL, aunque algunas admiten una variante del lenguaje SQL.</a:t>
            </a:r>
          </a:p>
          <a:p>
            <a:pPr marL="285750" indent="-285750">
              <a:buFont typeface="Arial" panose="020B0604020202020204" pitchFamily="34" charset="0"/>
              <a:buChar char="•"/>
            </a:pPr>
            <a:r>
              <a:rPr lang="es-ES" b="1" dirty="0"/>
              <a:t>Clave-valor</a:t>
            </a:r>
            <a:r>
              <a:rPr lang="es-ES" dirty="0"/>
              <a:t>: Cada registro tiene una clave única y un valor asociado (formato libre).</a:t>
            </a:r>
          </a:p>
          <a:p>
            <a:pPr marL="285750" indent="-285750">
              <a:buFont typeface="Arial" panose="020B0604020202020204" pitchFamily="34" charset="0"/>
              <a:buChar char="•"/>
            </a:pPr>
            <a:r>
              <a:rPr lang="es-ES" b="1" dirty="0"/>
              <a:t>Documentos: </a:t>
            </a:r>
            <a:r>
              <a:rPr lang="es-ES" dirty="0"/>
              <a:t>Variante de clave-valor, donde el valor es un documento JSON estructurado.</a:t>
            </a:r>
          </a:p>
          <a:p>
            <a:pPr marL="285750" indent="-285750">
              <a:buFont typeface="Arial" panose="020B0604020202020204" pitchFamily="34" charset="0"/>
              <a:buChar char="•"/>
            </a:pPr>
            <a:r>
              <a:rPr lang="es-ES" b="1" dirty="0"/>
              <a:t>Familia de columnas: </a:t>
            </a:r>
            <a:r>
              <a:rPr lang="es-ES" dirty="0"/>
              <a:t>Datos tabulares con columnas agrupadas lógicamente (</a:t>
            </a:r>
            <a:r>
              <a:rPr lang="es-ES" dirty="0" err="1"/>
              <a:t>column</a:t>
            </a:r>
            <a:r>
              <a:rPr lang="es-ES" dirty="0"/>
              <a:t> </a:t>
            </a:r>
            <a:r>
              <a:rPr lang="es-ES" dirty="0" err="1"/>
              <a:t>families</a:t>
            </a:r>
            <a:r>
              <a:rPr lang="es-ES" dirty="0"/>
              <a:t>).</a:t>
            </a:r>
          </a:p>
          <a:p>
            <a:pPr marL="285750" indent="-285750">
              <a:buFont typeface="Arial" panose="020B0604020202020204" pitchFamily="34" charset="0"/>
              <a:buChar char="•"/>
            </a:pPr>
            <a:r>
              <a:rPr lang="es-ES" b="1" dirty="0"/>
              <a:t> Grafos</a:t>
            </a:r>
            <a:r>
              <a:rPr lang="es-ES" dirty="0"/>
              <a:t>: Representan entidades como nodos y relaciones como aristas (ideal para redes y conexiones).</a:t>
            </a:r>
            <a:endParaRPr lang="en-US" dirty="0"/>
          </a:p>
        </p:txBody>
      </p:sp>
    </p:spTree>
    <p:extLst>
      <p:ext uri="{BB962C8B-B14F-4D97-AF65-F5344CB8AC3E}">
        <p14:creationId xmlns:p14="http://schemas.microsoft.com/office/powerpoint/2010/main" val="17973110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5A6AC2-C4F5-7837-D8CE-296B919E691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FAC1988-EA17-5AEC-DA12-2BBC26DD1BB7}"/>
              </a:ext>
            </a:extLst>
          </p:cNvPr>
          <p:cNvSpPr>
            <a:spLocks noGrp="1"/>
          </p:cNvSpPr>
          <p:nvPr>
            <p:ph type="title"/>
          </p:nvPr>
        </p:nvSpPr>
        <p:spPr>
          <a:xfrm>
            <a:off x="78964" y="1124333"/>
            <a:ext cx="12585476" cy="899665"/>
          </a:xfrm>
        </p:spPr>
        <p:txBody>
          <a:bodyPr/>
          <a:lstStyle/>
          <a:p>
            <a:r>
              <a:rPr lang="es-ES" b="1" dirty="0"/>
              <a:t>Exploración del procesamiento de datos transaccionales</a:t>
            </a:r>
          </a:p>
        </p:txBody>
      </p:sp>
      <p:grpSp>
        <p:nvGrpSpPr>
          <p:cNvPr id="3" name="Group 2">
            <a:extLst>
              <a:ext uri="{FF2B5EF4-FFF2-40B4-BE49-F238E27FC236}">
                <a16:creationId xmlns:a16="http://schemas.microsoft.com/office/drawing/2014/main" id="{B70E6F22-B873-BAD7-977C-F74D6C4B3FA8}"/>
              </a:ext>
              <a:ext uri="{C183D7F6-B498-43B3-948B-1728B52AA6E4}">
                <adec:decorative xmlns:adec="http://schemas.microsoft.com/office/drawing/2017/decorative" val="1"/>
              </a:ext>
            </a:extLst>
          </p:cNvPr>
          <p:cNvGrpSpPr/>
          <p:nvPr/>
        </p:nvGrpSpPr>
        <p:grpSpPr>
          <a:xfrm rot="10800000" flipH="1">
            <a:off x="0" y="-13855"/>
            <a:ext cx="12192000" cy="1197624"/>
            <a:chOff x="0" y="5660376"/>
            <a:chExt cx="12192000" cy="1197624"/>
          </a:xfrm>
        </p:grpSpPr>
        <p:pic>
          <p:nvPicPr>
            <p:cNvPr id="4" name="Graphic 3">
              <a:extLst>
                <a:ext uri="{FF2B5EF4-FFF2-40B4-BE49-F238E27FC236}">
                  <a16:creationId xmlns:a16="http://schemas.microsoft.com/office/drawing/2014/main" id="{A1013920-A8AE-36F2-EBC1-6ECA8731E73C}"/>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632" t="25347" b="52265"/>
            <a:stretch/>
          </p:blipFill>
          <p:spPr>
            <a:xfrm>
              <a:off x="0" y="6019800"/>
              <a:ext cx="6614167" cy="838200"/>
            </a:xfrm>
            <a:custGeom>
              <a:avLst/>
              <a:gdLst>
                <a:gd name="connsiteX0" fmla="*/ 6299200 w 6614167"/>
                <a:gd name="connsiteY0" fmla="*/ 0 h 838200"/>
                <a:gd name="connsiteX1" fmla="*/ 6614167 w 6614167"/>
                <a:gd name="connsiteY1" fmla="*/ 0 h 838200"/>
                <a:gd name="connsiteX2" fmla="*/ 6614167 w 6614167"/>
                <a:gd name="connsiteY2" fmla="*/ 838200 h 838200"/>
                <a:gd name="connsiteX3" fmla="*/ 0 w 6614167"/>
                <a:gd name="connsiteY3" fmla="*/ 838200 h 838200"/>
                <a:gd name="connsiteX4" fmla="*/ 0 w 6614167"/>
                <a:gd name="connsiteY4" fmla="*/ 257537 h 838200"/>
                <a:gd name="connsiteX5" fmla="*/ 6299200 w 6614167"/>
                <a:gd name="connsiteY5" fmla="*/ 257537 h 838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14167" h="838200">
                  <a:moveTo>
                    <a:pt x="6299200" y="0"/>
                  </a:moveTo>
                  <a:lnTo>
                    <a:pt x="6614167" y="0"/>
                  </a:lnTo>
                  <a:lnTo>
                    <a:pt x="6614167" y="838200"/>
                  </a:lnTo>
                  <a:lnTo>
                    <a:pt x="0" y="838200"/>
                  </a:lnTo>
                  <a:lnTo>
                    <a:pt x="0" y="257537"/>
                  </a:lnTo>
                  <a:lnTo>
                    <a:pt x="6299200" y="257537"/>
                  </a:lnTo>
                  <a:close/>
                </a:path>
              </a:pathLst>
            </a:custGeom>
          </p:spPr>
        </p:pic>
        <p:pic>
          <p:nvPicPr>
            <p:cNvPr id="5" name="Graphic 4">
              <a:extLst>
                <a:ext uri="{FF2B5EF4-FFF2-40B4-BE49-F238E27FC236}">
                  <a16:creationId xmlns:a16="http://schemas.microsoft.com/office/drawing/2014/main" id="{53974252-9B93-5E52-1402-3B02864F7063}"/>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t="17225" r="16311" b="52265"/>
            <a:stretch/>
          </p:blipFill>
          <p:spPr>
            <a:xfrm>
              <a:off x="6601605" y="5715735"/>
              <a:ext cx="5570481" cy="1142265"/>
            </a:xfrm>
            <a:custGeom>
              <a:avLst/>
              <a:gdLst>
                <a:gd name="connsiteX0" fmla="*/ 65895 w 5570481"/>
                <a:gd name="connsiteY0" fmla="*/ 0 h 1142265"/>
                <a:gd name="connsiteX1" fmla="*/ 5570481 w 5570481"/>
                <a:gd name="connsiteY1" fmla="*/ 0 h 1142265"/>
                <a:gd name="connsiteX2" fmla="*/ 5570481 w 5570481"/>
                <a:gd name="connsiteY2" fmla="*/ 1142265 h 1142265"/>
                <a:gd name="connsiteX3" fmla="*/ 0 w 5570481"/>
                <a:gd name="connsiteY3" fmla="*/ 1142265 h 1142265"/>
                <a:gd name="connsiteX4" fmla="*/ 0 w 5570481"/>
                <a:gd name="connsiteY4" fmla="*/ 304065 h 1142265"/>
                <a:gd name="connsiteX5" fmla="*/ 65895 w 5570481"/>
                <a:gd name="connsiteY5" fmla="*/ 304065 h 1142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70481" h="1142265">
                  <a:moveTo>
                    <a:pt x="65895" y="0"/>
                  </a:moveTo>
                  <a:lnTo>
                    <a:pt x="5570481" y="0"/>
                  </a:lnTo>
                  <a:lnTo>
                    <a:pt x="5570481" y="1142265"/>
                  </a:lnTo>
                  <a:lnTo>
                    <a:pt x="0" y="1142265"/>
                  </a:lnTo>
                  <a:lnTo>
                    <a:pt x="0" y="304065"/>
                  </a:lnTo>
                  <a:lnTo>
                    <a:pt x="65895" y="304065"/>
                  </a:lnTo>
                  <a:close/>
                </a:path>
              </a:pathLst>
            </a:custGeom>
          </p:spPr>
        </p:pic>
        <p:sp>
          <p:nvSpPr>
            <p:cNvPr id="6" name="Freeform: Shape 5">
              <a:extLst>
                <a:ext uri="{FF2B5EF4-FFF2-40B4-BE49-F238E27FC236}">
                  <a16:creationId xmlns:a16="http://schemas.microsoft.com/office/drawing/2014/main" id="{1E84B2F7-EEB0-1AE2-3C69-569F219EA2FD}"/>
                </a:ext>
              </a:extLst>
            </p:cNvPr>
            <p:cNvSpPr/>
            <p:nvPr/>
          </p:nvSpPr>
          <p:spPr>
            <a:xfrm flipH="1">
              <a:off x="0" y="5715736"/>
              <a:ext cx="12192000" cy="617863"/>
            </a:xfrm>
            <a:custGeom>
              <a:avLst/>
              <a:gdLst>
                <a:gd name="connsiteX0" fmla="*/ 0 w 11131185"/>
                <a:gd name="connsiteY0" fmla="*/ 386 h 617863"/>
                <a:gd name="connsiteX1" fmla="*/ 4663948 w 11131185"/>
                <a:gd name="connsiteY1" fmla="*/ 5 h 617863"/>
                <a:gd name="connsiteX2" fmla="*/ 4884289 w 11131185"/>
                <a:gd name="connsiteY2" fmla="*/ 95763 h 617863"/>
                <a:gd name="connsiteX3" fmla="*/ 5081766 w 11131185"/>
                <a:gd name="connsiteY3" fmla="*/ 293502 h 617863"/>
                <a:gd name="connsiteX4" fmla="*/ 5310360 w 11131185"/>
                <a:gd name="connsiteY4" fmla="*/ 522101 h 617863"/>
                <a:gd name="connsiteX5" fmla="*/ 5531332 w 11131185"/>
                <a:gd name="connsiteY5" fmla="*/ 617859 h 617863"/>
                <a:gd name="connsiteX6" fmla="*/ 11131185 w 11131185"/>
                <a:gd name="connsiteY6" fmla="*/ 617478 h 617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31185" h="617863">
                  <a:moveTo>
                    <a:pt x="0" y="386"/>
                  </a:moveTo>
                  <a:lnTo>
                    <a:pt x="4663948" y="5"/>
                  </a:lnTo>
                  <a:cubicBezTo>
                    <a:pt x="4663948" y="5"/>
                    <a:pt x="4786499" y="-2408"/>
                    <a:pt x="4884289" y="95763"/>
                  </a:cubicBezTo>
                  <a:cubicBezTo>
                    <a:pt x="5070337" y="281690"/>
                    <a:pt x="5081766" y="293502"/>
                    <a:pt x="5081766" y="293502"/>
                  </a:cubicBezTo>
                  <a:cubicBezTo>
                    <a:pt x="5081766" y="293502"/>
                    <a:pt x="5124943" y="336173"/>
                    <a:pt x="5310360" y="522101"/>
                  </a:cubicBezTo>
                  <a:cubicBezTo>
                    <a:pt x="5408782" y="620208"/>
                    <a:pt x="5531332" y="617859"/>
                    <a:pt x="5531332" y="617859"/>
                  </a:cubicBezTo>
                  <a:lnTo>
                    <a:pt x="11131185" y="617478"/>
                  </a:lnTo>
                </a:path>
              </a:pathLst>
            </a:custGeom>
            <a:noFill/>
            <a:ln w="123825" cap="flat">
              <a:solidFill>
                <a:schemeClr val="bg1">
                  <a:lumMod val="75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7" name="Oval 6">
              <a:extLst>
                <a:ext uri="{FF2B5EF4-FFF2-40B4-BE49-F238E27FC236}">
                  <a16:creationId xmlns:a16="http://schemas.microsoft.com/office/drawing/2014/main" id="{870D4F90-DAF4-4C9A-D37D-DCC62101E1B7}"/>
                </a:ext>
              </a:extLst>
            </p:cNvPr>
            <p:cNvSpPr/>
            <p:nvPr/>
          </p:nvSpPr>
          <p:spPr bwMode="auto">
            <a:xfrm flipH="1">
              <a:off x="6547830" y="5965176"/>
              <a:ext cx="118872" cy="11887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 name="Oval 7">
              <a:extLst>
                <a:ext uri="{FF2B5EF4-FFF2-40B4-BE49-F238E27FC236}">
                  <a16:creationId xmlns:a16="http://schemas.microsoft.com/office/drawing/2014/main" id="{1C5B2B6A-446D-F485-0E28-4965DEF77821}"/>
                </a:ext>
              </a:extLst>
            </p:cNvPr>
            <p:cNvSpPr/>
            <p:nvPr/>
          </p:nvSpPr>
          <p:spPr bwMode="auto">
            <a:xfrm flipH="1">
              <a:off x="11615932" y="5660376"/>
              <a:ext cx="118872" cy="11887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 name="Oval 8">
              <a:extLst>
                <a:ext uri="{FF2B5EF4-FFF2-40B4-BE49-F238E27FC236}">
                  <a16:creationId xmlns:a16="http://schemas.microsoft.com/office/drawing/2014/main" id="{8C5FFEC5-7ABC-932E-1E23-B40F31A51ECA}"/>
                </a:ext>
                <a:ext uri="{C183D7F6-B498-43B3-948B-1728B52AA6E4}">
                  <adec:decorative xmlns:adec="http://schemas.microsoft.com/office/drawing/2017/decorative" val="1"/>
                </a:ext>
              </a:extLst>
            </p:cNvPr>
            <p:cNvSpPr/>
            <p:nvPr/>
          </p:nvSpPr>
          <p:spPr bwMode="auto">
            <a:xfrm rot="10800000" flipH="1" flipV="1">
              <a:off x="3597199" y="5751128"/>
              <a:ext cx="118872" cy="118872"/>
            </a:xfrm>
            <a:prstGeom prst="ellipse">
              <a:avLst/>
            </a:prstGeom>
            <a:solidFill>
              <a:schemeClr val="bg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10" name="Group 9">
            <a:extLst>
              <a:ext uri="{FF2B5EF4-FFF2-40B4-BE49-F238E27FC236}">
                <a16:creationId xmlns:a16="http://schemas.microsoft.com/office/drawing/2014/main" id="{5095C40A-66AF-2CAC-1334-9CACBECA9B66}"/>
              </a:ext>
              <a:ext uri="{C183D7F6-B498-43B3-948B-1728B52AA6E4}">
                <adec:decorative xmlns:adec="http://schemas.microsoft.com/office/drawing/2017/decorative" val="1"/>
              </a:ext>
            </a:extLst>
          </p:cNvPr>
          <p:cNvGrpSpPr/>
          <p:nvPr/>
        </p:nvGrpSpPr>
        <p:grpSpPr>
          <a:xfrm flipH="1">
            <a:off x="0" y="5699546"/>
            <a:ext cx="12192000" cy="1197624"/>
            <a:chOff x="0" y="5660376"/>
            <a:chExt cx="12192000" cy="1197624"/>
          </a:xfrm>
        </p:grpSpPr>
        <p:pic>
          <p:nvPicPr>
            <p:cNvPr id="11" name="Graphic 10">
              <a:extLst>
                <a:ext uri="{FF2B5EF4-FFF2-40B4-BE49-F238E27FC236}">
                  <a16:creationId xmlns:a16="http://schemas.microsoft.com/office/drawing/2014/main" id="{FE73B944-C124-5011-17F4-709A6F642B23}"/>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632" t="25347" b="52265"/>
            <a:stretch/>
          </p:blipFill>
          <p:spPr>
            <a:xfrm>
              <a:off x="0" y="6019800"/>
              <a:ext cx="6614167" cy="838200"/>
            </a:xfrm>
            <a:custGeom>
              <a:avLst/>
              <a:gdLst>
                <a:gd name="connsiteX0" fmla="*/ 6299200 w 6614167"/>
                <a:gd name="connsiteY0" fmla="*/ 0 h 838200"/>
                <a:gd name="connsiteX1" fmla="*/ 6614167 w 6614167"/>
                <a:gd name="connsiteY1" fmla="*/ 0 h 838200"/>
                <a:gd name="connsiteX2" fmla="*/ 6614167 w 6614167"/>
                <a:gd name="connsiteY2" fmla="*/ 838200 h 838200"/>
                <a:gd name="connsiteX3" fmla="*/ 0 w 6614167"/>
                <a:gd name="connsiteY3" fmla="*/ 838200 h 838200"/>
                <a:gd name="connsiteX4" fmla="*/ 0 w 6614167"/>
                <a:gd name="connsiteY4" fmla="*/ 257537 h 838200"/>
                <a:gd name="connsiteX5" fmla="*/ 6299200 w 6614167"/>
                <a:gd name="connsiteY5" fmla="*/ 257537 h 838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14167" h="838200">
                  <a:moveTo>
                    <a:pt x="6299200" y="0"/>
                  </a:moveTo>
                  <a:lnTo>
                    <a:pt x="6614167" y="0"/>
                  </a:lnTo>
                  <a:lnTo>
                    <a:pt x="6614167" y="838200"/>
                  </a:lnTo>
                  <a:lnTo>
                    <a:pt x="0" y="838200"/>
                  </a:lnTo>
                  <a:lnTo>
                    <a:pt x="0" y="257537"/>
                  </a:lnTo>
                  <a:lnTo>
                    <a:pt x="6299200" y="257537"/>
                  </a:lnTo>
                  <a:close/>
                </a:path>
              </a:pathLst>
            </a:custGeom>
          </p:spPr>
        </p:pic>
        <p:pic>
          <p:nvPicPr>
            <p:cNvPr id="12" name="Graphic 11">
              <a:extLst>
                <a:ext uri="{FF2B5EF4-FFF2-40B4-BE49-F238E27FC236}">
                  <a16:creationId xmlns:a16="http://schemas.microsoft.com/office/drawing/2014/main" id="{00936549-17D5-F25C-6521-035213C2E442}"/>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t="17225" r="16311" b="52265"/>
            <a:stretch/>
          </p:blipFill>
          <p:spPr>
            <a:xfrm>
              <a:off x="6601605" y="5715735"/>
              <a:ext cx="5570481" cy="1142265"/>
            </a:xfrm>
            <a:custGeom>
              <a:avLst/>
              <a:gdLst>
                <a:gd name="connsiteX0" fmla="*/ 65895 w 5570481"/>
                <a:gd name="connsiteY0" fmla="*/ 0 h 1142265"/>
                <a:gd name="connsiteX1" fmla="*/ 5570481 w 5570481"/>
                <a:gd name="connsiteY1" fmla="*/ 0 h 1142265"/>
                <a:gd name="connsiteX2" fmla="*/ 5570481 w 5570481"/>
                <a:gd name="connsiteY2" fmla="*/ 1142265 h 1142265"/>
                <a:gd name="connsiteX3" fmla="*/ 0 w 5570481"/>
                <a:gd name="connsiteY3" fmla="*/ 1142265 h 1142265"/>
                <a:gd name="connsiteX4" fmla="*/ 0 w 5570481"/>
                <a:gd name="connsiteY4" fmla="*/ 304065 h 1142265"/>
                <a:gd name="connsiteX5" fmla="*/ 65895 w 5570481"/>
                <a:gd name="connsiteY5" fmla="*/ 304065 h 1142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70481" h="1142265">
                  <a:moveTo>
                    <a:pt x="65895" y="0"/>
                  </a:moveTo>
                  <a:lnTo>
                    <a:pt x="5570481" y="0"/>
                  </a:lnTo>
                  <a:lnTo>
                    <a:pt x="5570481" y="1142265"/>
                  </a:lnTo>
                  <a:lnTo>
                    <a:pt x="0" y="1142265"/>
                  </a:lnTo>
                  <a:lnTo>
                    <a:pt x="0" y="304065"/>
                  </a:lnTo>
                  <a:lnTo>
                    <a:pt x="65895" y="304065"/>
                  </a:lnTo>
                  <a:close/>
                </a:path>
              </a:pathLst>
            </a:custGeom>
          </p:spPr>
        </p:pic>
        <p:sp>
          <p:nvSpPr>
            <p:cNvPr id="13" name="Freeform: Shape 12">
              <a:extLst>
                <a:ext uri="{FF2B5EF4-FFF2-40B4-BE49-F238E27FC236}">
                  <a16:creationId xmlns:a16="http://schemas.microsoft.com/office/drawing/2014/main" id="{7F663960-858C-DE33-70CB-60BEF2AA4F3E}"/>
                </a:ext>
              </a:extLst>
            </p:cNvPr>
            <p:cNvSpPr/>
            <p:nvPr/>
          </p:nvSpPr>
          <p:spPr>
            <a:xfrm flipH="1">
              <a:off x="0" y="5715736"/>
              <a:ext cx="12192000" cy="617863"/>
            </a:xfrm>
            <a:custGeom>
              <a:avLst/>
              <a:gdLst>
                <a:gd name="connsiteX0" fmla="*/ 0 w 11131185"/>
                <a:gd name="connsiteY0" fmla="*/ 386 h 617863"/>
                <a:gd name="connsiteX1" fmla="*/ 4663948 w 11131185"/>
                <a:gd name="connsiteY1" fmla="*/ 5 h 617863"/>
                <a:gd name="connsiteX2" fmla="*/ 4884289 w 11131185"/>
                <a:gd name="connsiteY2" fmla="*/ 95763 h 617863"/>
                <a:gd name="connsiteX3" fmla="*/ 5081766 w 11131185"/>
                <a:gd name="connsiteY3" fmla="*/ 293502 h 617863"/>
                <a:gd name="connsiteX4" fmla="*/ 5310360 w 11131185"/>
                <a:gd name="connsiteY4" fmla="*/ 522101 h 617863"/>
                <a:gd name="connsiteX5" fmla="*/ 5531332 w 11131185"/>
                <a:gd name="connsiteY5" fmla="*/ 617859 h 617863"/>
                <a:gd name="connsiteX6" fmla="*/ 11131185 w 11131185"/>
                <a:gd name="connsiteY6" fmla="*/ 617478 h 617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31185" h="617863">
                  <a:moveTo>
                    <a:pt x="0" y="386"/>
                  </a:moveTo>
                  <a:lnTo>
                    <a:pt x="4663948" y="5"/>
                  </a:lnTo>
                  <a:cubicBezTo>
                    <a:pt x="4663948" y="5"/>
                    <a:pt x="4786499" y="-2408"/>
                    <a:pt x="4884289" y="95763"/>
                  </a:cubicBezTo>
                  <a:cubicBezTo>
                    <a:pt x="5070337" y="281690"/>
                    <a:pt x="5081766" y="293502"/>
                    <a:pt x="5081766" y="293502"/>
                  </a:cubicBezTo>
                  <a:cubicBezTo>
                    <a:pt x="5081766" y="293502"/>
                    <a:pt x="5124943" y="336173"/>
                    <a:pt x="5310360" y="522101"/>
                  </a:cubicBezTo>
                  <a:cubicBezTo>
                    <a:pt x="5408782" y="620208"/>
                    <a:pt x="5531332" y="617859"/>
                    <a:pt x="5531332" y="617859"/>
                  </a:cubicBezTo>
                  <a:lnTo>
                    <a:pt x="11131185" y="617478"/>
                  </a:lnTo>
                </a:path>
              </a:pathLst>
            </a:custGeom>
            <a:noFill/>
            <a:ln w="123825" cap="flat">
              <a:solidFill>
                <a:schemeClr val="bg1">
                  <a:lumMod val="75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4" name="Oval 13">
              <a:extLst>
                <a:ext uri="{FF2B5EF4-FFF2-40B4-BE49-F238E27FC236}">
                  <a16:creationId xmlns:a16="http://schemas.microsoft.com/office/drawing/2014/main" id="{D37BED82-F216-927C-41C4-565CEC5DF7B0}"/>
                </a:ext>
              </a:extLst>
            </p:cNvPr>
            <p:cNvSpPr/>
            <p:nvPr/>
          </p:nvSpPr>
          <p:spPr bwMode="auto">
            <a:xfrm flipH="1">
              <a:off x="6547830" y="5965176"/>
              <a:ext cx="118872" cy="11887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5" name="Oval 14">
              <a:extLst>
                <a:ext uri="{FF2B5EF4-FFF2-40B4-BE49-F238E27FC236}">
                  <a16:creationId xmlns:a16="http://schemas.microsoft.com/office/drawing/2014/main" id="{3046E040-6C14-797E-D669-666AD2C0A6CC}"/>
                </a:ext>
              </a:extLst>
            </p:cNvPr>
            <p:cNvSpPr/>
            <p:nvPr/>
          </p:nvSpPr>
          <p:spPr bwMode="auto">
            <a:xfrm flipH="1">
              <a:off x="11615932" y="5660376"/>
              <a:ext cx="118872" cy="11887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6" name="Oval 15">
              <a:extLst>
                <a:ext uri="{FF2B5EF4-FFF2-40B4-BE49-F238E27FC236}">
                  <a16:creationId xmlns:a16="http://schemas.microsoft.com/office/drawing/2014/main" id="{2484BBB0-820F-7D19-F4D0-87C338787C97}"/>
                </a:ext>
                <a:ext uri="{C183D7F6-B498-43B3-948B-1728B52AA6E4}">
                  <adec:decorative xmlns:adec="http://schemas.microsoft.com/office/drawing/2017/decorative" val="1"/>
                </a:ext>
              </a:extLst>
            </p:cNvPr>
            <p:cNvSpPr/>
            <p:nvPr/>
          </p:nvSpPr>
          <p:spPr bwMode="auto">
            <a:xfrm rot="10800000" flipH="1" flipV="1">
              <a:off x="3597199" y="5751128"/>
              <a:ext cx="118872" cy="118872"/>
            </a:xfrm>
            <a:prstGeom prst="ellipse">
              <a:avLst/>
            </a:prstGeom>
            <a:solidFill>
              <a:schemeClr val="bg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18" name="TextBox 17">
            <a:extLst>
              <a:ext uri="{FF2B5EF4-FFF2-40B4-BE49-F238E27FC236}">
                <a16:creationId xmlns:a16="http://schemas.microsoft.com/office/drawing/2014/main" id="{A061E963-41C6-1DA8-E0CD-7F112A5D9C6A}"/>
              </a:ext>
            </a:extLst>
          </p:cNvPr>
          <p:cNvSpPr txBox="1"/>
          <p:nvPr/>
        </p:nvSpPr>
        <p:spPr>
          <a:xfrm>
            <a:off x="268080" y="6004346"/>
            <a:ext cx="4726330" cy="461665"/>
          </a:xfrm>
          <a:prstGeom prst="rect">
            <a:avLst/>
          </a:prstGeom>
          <a:noFill/>
        </p:spPr>
        <p:txBody>
          <a:bodyPr wrap="square">
            <a:spAutoFit/>
          </a:bodyPr>
          <a:lstStyle/>
          <a:p>
            <a:r>
              <a:rPr lang="en-US" sz="1200" dirty="0"/>
              <a:t>https://learn.microsoft.com/es-es/training/modules/explore-core-data-concepts/4-databases</a:t>
            </a:r>
          </a:p>
        </p:txBody>
      </p:sp>
      <p:sp>
        <p:nvSpPr>
          <p:cNvPr id="19" name="Rectangle: Rounded Corners 18">
            <a:extLst>
              <a:ext uri="{FF2B5EF4-FFF2-40B4-BE49-F238E27FC236}">
                <a16:creationId xmlns:a16="http://schemas.microsoft.com/office/drawing/2014/main" id="{BB531097-2F10-ECC3-9F05-9853D92EF8CF}"/>
              </a:ext>
            </a:extLst>
          </p:cNvPr>
          <p:cNvSpPr/>
          <p:nvPr/>
        </p:nvSpPr>
        <p:spPr bwMode="auto">
          <a:xfrm>
            <a:off x="268080" y="2173797"/>
            <a:ext cx="5817006" cy="61786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r>
              <a:rPr lang="es-ES" b="1" dirty="0"/>
              <a:t>OLTP: Procesamiento de Transacciones en Línea</a:t>
            </a:r>
            <a:endParaRPr lang="en-US" b="1" dirty="0"/>
          </a:p>
        </p:txBody>
      </p:sp>
      <p:sp>
        <p:nvSpPr>
          <p:cNvPr id="20" name="TextBox 19">
            <a:extLst>
              <a:ext uri="{FF2B5EF4-FFF2-40B4-BE49-F238E27FC236}">
                <a16:creationId xmlns:a16="http://schemas.microsoft.com/office/drawing/2014/main" id="{6608D365-9AFD-CB12-B89E-A9761ABC9104}"/>
              </a:ext>
            </a:extLst>
          </p:cNvPr>
          <p:cNvSpPr txBox="1"/>
          <p:nvPr/>
        </p:nvSpPr>
        <p:spPr>
          <a:xfrm>
            <a:off x="913982" y="3095724"/>
            <a:ext cx="10576977" cy="2031325"/>
          </a:xfrm>
          <a:prstGeom prst="rect">
            <a:avLst/>
          </a:prstGeom>
          <a:noFill/>
        </p:spPr>
        <p:txBody>
          <a:bodyPr wrap="square">
            <a:spAutoFit/>
          </a:bodyPr>
          <a:lstStyle/>
          <a:p>
            <a:pPr>
              <a:buNone/>
            </a:pPr>
            <a:r>
              <a:rPr lang="es-ES" dirty="0"/>
              <a:t>Las soluciones </a:t>
            </a:r>
            <a:r>
              <a:rPr lang="es-ES" b="1" dirty="0"/>
              <a:t>OLTP</a:t>
            </a:r>
            <a:r>
              <a:rPr lang="es-ES" dirty="0"/>
              <a:t> están diseñadas para manejar operaciones </a:t>
            </a:r>
            <a:r>
              <a:rPr lang="es-ES" b="1" dirty="0"/>
              <a:t>CRUD</a:t>
            </a:r>
            <a:r>
              <a:rPr lang="es-ES" dirty="0"/>
              <a:t> (crear, leer, actualizar, eliminar) de forma rápida y confiable en sistemas transaccionales.</a:t>
            </a:r>
          </a:p>
          <a:p>
            <a:pPr marL="285750" indent="-285750">
              <a:buFont typeface="Arial" panose="020B0604020202020204" pitchFamily="34" charset="0"/>
              <a:buChar char="•"/>
            </a:pPr>
            <a:r>
              <a:rPr lang="es-ES" dirty="0"/>
              <a:t> </a:t>
            </a:r>
            <a:r>
              <a:rPr lang="es-ES" b="1" dirty="0"/>
              <a:t>Garantizan integridad de datos</a:t>
            </a:r>
            <a:r>
              <a:rPr lang="es-ES" dirty="0"/>
              <a:t> mediante transacciones con semántica </a:t>
            </a:r>
            <a:r>
              <a:rPr lang="es-ES" b="1" dirty="0"/>
              <a:t>ACID</a:t>
            </a:r>
            <a:r>
              <a:rPr lang="es-ES" dirty="0"/>
              <a:t>:</a:t>
            </a:r>
          </a:p>
          <a:p>
            <a:pPr marL="742950" lvl="1" indent="-285750">
              <a:buFont typeface="Arial" panose="020B0604020202020204" pitchFamily="34" charset="0"/>
              <a:buChar char="•"/>
            </a:pPr>
            <a:r>
              <a:rPr lang="es-ES" b="1" dirty="0"/>
              <a:t>Atomicidad</a:t>
            </a:r>
            <a:r>
              <a:rPr lang="es-ES" dirty="0"/>
              <a:t>: La transacción ocurre completamente o no ocurre.</a:t>
            </a:r>
          </a:p>
          <a:p>
            <a:pPr marL="742950" lvl="1" indent="-285750">
              <a:buFont typeface="Arial" panose="020B0604020202020204" pitchFamily="34" charset="0"/>
              <a:buChar char="•"/>
            </a:pPr>
            <a:r>
              <a:rPr lang="es-ES" b="1" dirty="0"/>
              <a:t>Coherencia</a:t>
            </a:r>
            <a:r>
              <a:rPr lang="es-ES" dirty="0"/>
              <a:t>: El sistema pasa de un estado válido a otro válido.</a:t>
            </a:r>
          </a:p>
          <a:p>
            <a:pPr marL="742950" lvl="1" indent="-285750">
              <a:buFont typeface="Arial" panose="020B0604020202020204" pitchFamily="34" charset="0"/>
              <a:buChar char="•"/>
            </a:pPr>
            <a:r>
              <a:rPr lang="es-ES" b="1" dirty="0"/>
              <a:t>Aislamiento</a:t>
            </a:r>
            <a:r>
              <a:rPr lang="es-ES" dirty="0"/>
              <a:t>: Las transacciones simultáneas no se afectan entre sí.</a:t>
            </a:r>
          </a:p>
          <a:p>
            <a:pPr marL="742950" lvl="1" indent="-285750">
              <a:buFont typeface="Arial" panose="020B0604020202020204" pitchFamily="34" charset="0"/>
              <a:buChar char="•"/>
            </a:pPr>
            <a:r>
              <a:rPr lang="es-ES" b="1" dirty="0"/>
              <a:t>Durabilidad</a:t>
            </a:r>
            <a:r>
              <a:rPr lang="es-ES" dirty="0"/>
              <a:t>: Una vez confirmada, la transacción persiste, incluso tras fallos del sistema.</a:t>
            </a:r>
          </a:p>
        </p:txBody>
      </p:sp>
    </p:spTree>
    <p:extLst>
      <p:ext uri="{BB962C8B-B14F-4D97-AF65-F5344CB8AC3E}">
        <p14:creationId xmlns:p14="http://schemas.microsoft.com/office/powerpoint/2010/main" val="3111036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5CBA09-A972-6523-CB16-9E305095E53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1D12DE5-8A81-9760-242C-8D06EC1A7A03}"/>
              </a:ext>
            </a:extLst>
          </p:cNvPr>
          <p:cNvSpPr>
            <a:spLocks noGrp="1"/>
          </p:cNvSpPr>
          <p:nvPr>
            <p:ph type="title"/>
          </p:nvPr>
        </p:nvSpPr>
        <p:spPr>
          <a:xfrm>
            <a:off x="78964" y="1124333"/>
            <a:ext cx="12585476" cy="899665"/>
          </a:xfrm>
        </p:spPr>
        <p:txBody>
          <a:bodyPr/>
          <a:lstStyle/>
          <a:p>
            <a:r>
              <a:rPr lang="es-ES" b="1" dirty="0"/>
              <a:t>Exploración del procesamiento de datos transaccionales</a:t>
            </a:r>
          </a:p>
        </p:txBody>
      </p:sp>
      <p:grpSp>
        <p:nvGrpSpPr>
          <p:cNvPr id="3" name="Group 2">
            <a:extLst>
              <a:ext uri="{FF2B5EF4-FFF2-40B4-BE49-F238E27FC236}">
                <a16:creationId xmlns:a16="http://schemas.microsoft.com/office/drawing/2014/main" id="{39713549-A833-0EEE-BF63-E719F99AAC92}"/>
              </a:ext>
              <a:ext uri="{C183D7F6-B498-43B3-948B-1728B52AA6E4}">
                <adec:decorative xmlns:adec="http://schemas.microsoft.com/office/drawing/2017/decorative" val="1"/>
              </a:ext>
            </a:extLst>
          </p:cNvPr>
          <p:cNvGrpSpPr/>
          <p:nvPr/>
        </p:nvGrpSpPr>
        <p:grpSpPr>
          <a:xfrm rot="10800000" flipH="1">
            <a:off x="0" y="-13855"/>
            <a:ext cx="12192000" cy="1197624"/>
            <a:chOff x="0" y="5660376"/>
            <a:chExt cx="12192000" cy="1197624"/>
          </a:xfrm>
        </p:grpSpPr>
        <p:pic>
          <p:nvPicPr>
            <p:cNvPr id="4" name="Graphic 3">
              <a:extLst>
                <a:ext uri="{FF2B5EF4-FFF2-40B4-BE49-F238E27FC236}">
                  <a16:creationId xmlns:a16="http://schemas.microsoft.com/office/drawing/2014/main" id="{CC2A9B5F-B0F7-6ED4-8CEE-6EA882C77B63}"/>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632" t="25347" b="52265"/>
            <a:stretch/>
          </p:blipFill>
          <p:spPr>
            <a:xfrm>
              <a:off x="0" y="6019800"/>
              <a:ext cx="6614167" cy="838200"/>
            </a:xfrm>
            <a:custGeom>
              <a:avLst/>
              <a:gdLst>
                <a:gd name="connsiteX0" fmla="*/ 6299200 w 6614167"/>
                <a:gd name="connsiteY0" fmla="*/ 0 h 838200"/>
                <a:gd name="connsiteX1" fmla="*/ 6614167 w 6614167"/>
                <a:gd name="connsiteY1" fmla="*/ 0 h 838200"/>
                <a:gd name="connsiteX2" fmla="*/ 6614167 w 6614167"/>
                <a:gd name="connsiteY2" fmla="*/ 838200 h 838200"/>
                <a:gd name="connsiteX3" fmla="*/ 0 w 6614167"/>
                <a:gd name="connsiteY3" fmla="*/ 838200 h 838200"/>
                <a:gd name="connsiteX4" fmla="*/ 0 w 6614167"/>
                <a:gd name="connsiteY4" fmla="*/ 257537 h 838200"/>
                <a:gd name="connsiteX5" fmla="*/ 6299200 w 6614167"/>
                <a:gd name="connsiteY5" fmla="*/ 257537 h 838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14167" h="838200">
                  <a:moveTo>
                    <a:pt x="6299200" y="0"/>
                  </a:moveTo>
                  <a:lnTo>
                    <a:pt x="6614167" y="0"/>
                  </a:lnTo>
                  <a:lnTo>
                    <a:pt x="6614167" y="838200"/>
                  </a:lnTo>
                  <a:lnTo>
                    <a:pt x="0" y="838200"/>
                  </a:lnTo>
                  <a:lnTo>
                    <a:pt x="0" y="257537"/>
                  </a:lnTo>
                  <a:lnTo>
                    <a:pt x="6299200" y="257537"/>
                  </a:lnTo>
                  <a:close/>
                </a:path>
              </a:pathLst>
            </a:custGeom>
          </p:spPr>
        </p:pic>
        <p:pic>
          <p:nvPicPr>
            <p:cNvPr id="5" name="Graphic 4">
              <a:extLst>
                <a:ext uri="{FF2B5EF4-FFF2-40B4-BE49-F238E27FC236}">
                  <a16:creationId xmlns:a16="http://schemas.microsoft.com/office/drawing/2014/main" id="{B4BD1B0D-FD24-70EA-4847-D47C97593447}"/>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t="17225" r="16311" b="52265"/>
            <a:stretch/>
          </p:blipFill>
          <p:spPr>
            <a:xfrm>
              <a:off x="6601605" y="5715735"/>
              <a:ext cx="5570481" cy="1142265"/>
            </a:xfrm>
            <a:custGeom>
              <a:avLst/>
              <a:gdLst>
                <a:gd name="connsiteX0" fmla="*/ 65895 w 5570481"/>
                <a:gd name="connsiteY0" fmla="*/ 0 h 1142265"/>
                <a:gd name="connsiteX1" fmla="*/ 5570481 w 5570481"/>
                <a:gd name="connsiteY1" fmla="*/ 0 h 1142265"/>
                <a:gd name="connsiteX2" fmla="*/ 5570481 w 5570481"/>
                <a:gd name="connsiteY2" fmla="*/ 1142265 h 1142265"/>
                <a:gd name="connsiteX3" fmla="*/ 0 w 5570481"/>
                <a:gd name="connsiteY3" fmla="*/ 1142265 h 1142265"/>
                <a:gd name="connsiteX4" fmla="*/ 0 w 5570481"/>
                <a:gd name="connsiteY4" fmla="*/ 304065 h 1142265"/>
                <a:gd name="connsiteX5" fmla="*/ 65895 w 5570481"/>
                <a:gd name="connsiteY5" fmla="*/ 304065 h 1142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70481" h="1142265">
                  <a:moveTo>
                    <a:pt x="65895" y="0"/>
                  </a:moveTo>
                  <a:lnTo>
                    <a:pt x="5570481" y="0"/>
                  </a:lnTo>
                  <a:lnTo>
                    <a:pt x="5570481" y="1142265"/>
                  </a:lnTo>
                  <a:lnTo>
                    <a:pt x="0" y="1142265"/>
                  </a:lnTo>
                  <a:lnTo>
                    <a:pt x="0" y="304065"/>
                  </a:lnTo>
                  <a:lnTo>
                    <a:pt x="65895" y="304065"/>
                  </a:lnTo>
                  <a:close/>
                </a:path>
              </a:pathLst>
            </a:custGeom>
          </p:spPr>
        </p:pic>
        <p:sp>
          <p:nvSpPr>
            <p:cNvPr id="6" name="Freeform: Shape 5">
              <a:extLst>
                <a:ext uri="{FF2B5EF4-FFF2-40B4-BE49-F238E27FC236}">
                  <a16:creationId xmlns:a16="http://schemas.microsoft.com/office/drawing/2014/main" id="{B3C03192-31F4-B306-C2F6-8EBA7D7A0DB3}"/>
                </a:ext>
              </a:extLst>
            </p:cNvPr>
            <p:cNvSpPr/>
            <p:nvPr/>
          </p:nvSpPr>
          <p:spPr>
            <a:xfrm flipH="1">
              <a:off x="0" y="5715736"/>
              <a:ext cx="12192000" cy="617863"/>
            </a:xfrm>
            <a:custGeom>
              <a:avLst/>
              <a:gdLst>
                <a:gd name="connsiteX0" fmla="*/ 0 w 11131185"/>
                <a:gd name="connsiteY0" fmla="*/ 386 h 617863"/>
                <a:gd name="connsiteX1" fmla="*/ 4663948 w 11131185"/>
                <a:gd name="connsiteY1" fmla="*/ 5 h 617863"/>
                <a:gd name="connsiteX2" fmla="*/ 4884289 w 11131185"/>
                <a:gd name="connsiteY2" fmla="*/ 95763 h 617863"/>
                <a:gd name="connsiteX3" fmla="*/ 5081766 w 11131185"/>
                <a:gd name="connsiteY3" fmla="*/ 293502 h 617863"/>
                <a:gd name="connsiteX4" fmla="*/ 5310360 w 11131185"/>
                <a:gd name="connsiteY4" fmla="*/ 522101 h 617863"/>
                <a:gd name="connsiteX5" fmla="*/ 5531332 w 11131185"/>
                <a:gd name="connsiteY5" fmla="*/ 617859 h 617863"/>
                <a:gd name="connsiteX6" fmla="*/ 11131185 w 11131185"/>
                <a:gd name="connsiteY6" fmla="*/ 617478 h 617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31185" h="617863">
                  <a:moveTo>
                    <a:pt x="0" y="386"/>
                  </a:moveTo>
                  <a:lnTo>
                    <a:pt x="4663948" y="5"/>
                  </a:lnTo>
                  <a:cubicBezTo>
                    <a:pt x="4663948" y="5"/>
                    <a:pt x="4786499" y="-2408"/>
                    <a:pt x="4884289" y="95763"/>
                  </a:cubicBezTo>
                  <a:cubicBezTo>
                    <a:pt x="5070337" y="281690"/>
                    <a:pt x="5081766" y="293502"/>
                    <a:pt x="5081766" y="293502"/>
                  </a:cubicBezTo>
                  <a:cubicBezTo>
                    <a:pt x="5081766" y="293502"/>
                    <a:pt x="5124943" y="336173"/>
                    <a:pt x="5310360" y="522101"/>
                  </a:cubicBezTo>
                  <a:cubicBezTo>
                    <a:pt x="5408782" y="620208"/>
                    <a:pt x="5531332" y="617859"/>
                    <a:pt x="5531332" y="617859"/>
                  </a:cubicBezTo>
                  <a:lnTo>
                    <a:pt x="11131185" y="617478"/>
                  </a:lnTo>
                </a:path>
              </a:pathLst>
            </a:custGeom>
            <a:noFill/>
            <a:ln w="123825" cap="flat">
              <a:solidFill>
                <a:schemeClr val="bg1">
                  <a:lumMod val="75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7" name="Oval 6">
              <a:extLst>
                <a:ext uri="{FF2B5EF4-FFF2-40B4-BE49-F238E27FC236}">
                  <a16:creationId xmlns:a16="http://schemas.microsoft.com/office/drawing/2014/main" id="{63AFB0DE-40F0-A41A-D9CA-BD4A37D15B08}"/>
                </a:ext>
              </a:extLst>
            </p:cNvPr>
            <p:cNvSpPr/>
            <p:nvPr/>
          </p:nvSpPr>
          <p:spPr bwMode="auto">
            <a:xfrm flipH="1">
              <a:off x="6547830" y="5965176"/>
              <a:ext cx="118872" cy="11887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 name="Oval 7">
              <a:extLst>
                <a:ext uri="{FF2B5EF4-FFF2-40B4-BE49-F238E27FC236}">
                  <a16:creationId xmlns:a16="http://schemas.microsoft.com/office/drawing/2014/main" id="{7AB56C48-DFC5-527D-EC96-E0530415EACE}"/>
                </a:ext>
              </a:extLst>
            </p:cNvPr>
            <p:cNvSpPr/>
            <p:nvPr/>
          </p:nvSpPr>
          <p:spPr bwMode="auto">
            <a:xfrm flipH="1">
              <a:off x="11615932" y="5660376"/>
              <a:ext cx="118872" cy="11887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 name="Oval 8">
              <a:extLst>
                <a:ext uri="{FF2B5EF4-FFF2-40B4-BE49-F238E27FC236}">
                  <a16:creationId xmlns:a16="http://schemas.microsoft.com/office/drawing/2014/main" id="{1633C043-2388-A028-0462-D27AC1C14FBB}"/>
                </a:ext>
                <a:ext uri="{C183D7F6-B498-43B3-948B-1728B52AA6E4}">
                  <adec:decorative xmlns:adec="http://schemas.microsoft.com/office/drawing/2017/decorative" val="1"/>
                </a:ext>
              </a:extLst>
            </p:cNvPr>
            <p:cNvSpPr/>
            <p:nvPr/>
          </p:nvSpPr>
          <p:spPr bwMode="auto">
            <a:xfrm rot="10800000" flipH="1" flipV="1">
              <a:off x="3597199" y="5751128"/>
              <a:ext cx="118872" cy="118872"/>
            </a:xfrm>
            <a:prstGeom prst="ellipse">
              <a:avLst/>
            </a:prstGeom>
            <a:solidFill>
              <a:schemeClr val="bg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10" name="Group 9">
            <a:extLst>
              <a:ext uri="{FF2B5EF4-FFF2-40B4-BE49-F238E27FC236}">
                <a16:creationId xmlns:a16="http://schemas.microsoft.com/office/drawing/2014/main" id="{B8C77CFA-01C4-16B0-C915-D22606F5016C}"/>
              </a:ext>
              <a:ext uri="{C183D7F6-B498-43B3-948B-1728B52AA6E4}">
                <adec:decorative xmlns:adec="http://schemas.microsoft.com/office/drawing/2017/decorative" val="1"/>
              </a:ext>
            </a:extLst>
          </p:cNvPr>
          <p:cNvGrpSpPr/>
          <p:nvPr/>
        </p:nvGrpSpPr>
        <p:grpSpPr>
          <a:xfrm flipH="1">
            <a:off x="0" y="5660376"/>
            <a:ext cx="12192000" cy="1197624"/>
            <a:chOff x="0" y="5660376"/>
            <a:chExt cx="12192000" cy="1197624"/>
          </a:xfrm>
        </p:grpSpPr>
        <p:pic>
          <p:nvPicPr>
            <p:cNvPr id="11" name="Graphic 10">
              <a:extLst>
                <a:ext uri="{FF2B5EF4-FFF2-40B4-BE49-F238E27FC236}">
                  <a16:creationId xmlns:a16="http://schemas.microsoft.com/office/drawing/2014/main" id="{F87EB924-CA0D-AC69-EEC8-FDC01E87A9AA}"/>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632" t="25347" b="52265"/>
            <a:stretch/>
          </p:blipFill>
          <p:spPr>
            <a:xfrm>
              <a:off x="0" y="6019800"/>
              <a:ext cx="6614167" cy="838200"/>
            </a:xfrm>
            <a:custGeom>
              <a:avLst/>
              <a:gdLst>
                <a:gd name="connsiteX0" fmla="*/ 6299200 w 6614167"/>
                <a:gd name="connsiteY0" fmla="*/ 0 h 838200"/>
                <a:gd name="connsiteX1" fmla="*/ 6614167 w 6614167"/>
                <a:gd name="connsiteY1" fmla="*/ 0 h 838200"/>
                <a:gd name="connsiteX2" fmla="*/ 6614167 w 6614167"/>
                <a:gd name="connsiteY2" fmla="*/ 838200 h 838200"/>
                <a:gd name="connsiteX3" fmla="*/ 0 w 6614167"/>
                <a:gd name="connsiteY3" fmla="*/ 838200 h 838200"/>
                <a:gd name="connsiteX4" fmla="*/ 0 w 6614167"/>
                <a:gd name="connsiteY4" fmla="*/ 257537 h 838200"/>
                <a:gd name="connsiteX5" fmla="*/ 6299200 w 6614167"/>
                <a:gd name="connsiteY5" fmla="*/ 257537 h 838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14167" h="838200">
                  <a:moveTo>
                    <a:pt x="6299200" y="0"/>
                  </a:moveTo>
                  <a:lnTo>
                    <a:pt x="6614167" y="0"/>
                  </a:lnTo>
                  <a:lnTo>
                    <a:pt x="6614167" y="838200"/>
                  </a:lnTo>
                  <a:lnTo>
                    <a:pt x="0" y="838200"/>
                  </a:lnTo>
                  <a:lnTo>
                    <a:pt x="0" y="257537"/>
                  </a:lnTo>
                  <a:lnTo>
                    <a:pt x="6299200" y="257537"/>
                  </a:lnTo>
                  <a:close/>
                </a:path>
              </a:pathLst>
            </a:custGeom>
          </p:spPr>
        </p:pic>
        <p:pic>
          <p:nvPicPr>
            <p:cNvPr id="12" name="Graphic 11">
              <a:extLst>
                <a:ext uri="{FF2B5EF4-FFF2-40B4-BE49-F238E27FC236}">
                  <a16:creationId xmlns:a16="http://schemas.microsoft.com/office/drawing/2014/main" id="{FB05B33F-AE4C-C6E4-6E9F-7317F6957648}"/>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t="17225" r="16311" b="52265"/>
            <a:stretch/>
          </p:blipFill>
          <p:spPr>
            <a:xfrm>
              <a:off x="6601605" y="5715735"/>
              <a:ext cx="5570481" cy="1142265"/>
            </a:xfrm>
            <a:custGeom>
              <a:avLst/>
              <a:gdLst>
                <a:gd name="connsiteX0" fmla="*/ 65895 w 5570481"/>
                <a:gd name="connsiteY0" fmla="*/ 0 h 1142265"/>
                <a:gd name="connsiteX1" fmla="*/ 5570481 w 5570481"/>
                <a:gd name="connsiteY1" fmla="*/ 0 h 1142265"/>
                <a:gd name="connsiteX2" fmla="*/ 5570481 w 5570481"/>
                <a:gd name="connsiteY2" fmla="*/ 1142265 h 1142265"/>
                <a:gd name="connsiteX3" fmla="*/ 0 w 5570481"/>
                <a:gd name="connsiteY3" fmla="*/ 1142265 h 1142265"/>
                <a:gd name="connsiteX4" fmla="*/ 0 w 5570481"/>
                <a:gd name="connsiteY4" fmla="*/ 304065 h 1142265"/>
                <a:gd name="connsiteX5" fmla="*/ 65895 w 5570481"/>
                <a:gd name="connsiteY5" fmla="*/ 304065 h 1142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70481" h="1142265">
                  <a:moveTo>
                    <a:pt x="65895" y="0"/>
                  </a:moveTo>
                  <a:lnTo>
                    <a:pt x="5570481" y="0"/>
                  </a:lnTo>
                  <a:lnTo>
                    <a:pt x="5570481" y="1142265"/>
                  </a:lnTo>
                  <a:lnTo>
                    <a:pt x="0" y="1142265"/>
                  </a:lnTo>
                  <a:lnTo>
                    <a:pt x="0" y="304065"/>
                  </a:lnTo>
                  <a:lnTo>
                    <a:pt x="65895" y="304065"/>
                  </a:lnTo>
                  <a:close/>
                </a:path>
              </a:pathLst>
            </a:custGeom>
          </p:spPr>
        </p:pic>
        <p:sp>
          <p:nvSpPr>
            <p:cNvPr id="13" name="Freeform: Shape 12">
              <a:extLst>
                <a:ext uri="{FF2B5EF4-FFF2-40B4-BE49-F238E27FC236}">
                  <a16:creationId xmlns:a16="http://schemas.microsoft.com/office/drawing/2014/main" id="{D4C630B6-AA6D-74B0-B97F-F8F07DBE4F27}"/>
                </a:ext>
              </a:extLst>
            </p:cNvPr>
            <p:cNvSpPr/>
            <p:nvPr/>
          </p:nvSpPr>
          <p:spPr>
            <a:xfrm flipH="1">
              <a:off x="0" y="5715736"/>
              <a:ext cx="12192000" cy="617863"/>
            </a:xfrm>
            <a:custGeom>
              <a:avLst/>
              <a:gdLst>
                <a:gd name="connsiteX0" fmla="*/ 0 w 11131185"/>
                <a:gd name="connsiteY0" fmla="*/ 386 h 617863"/>
                <a:gd name="connsiteX1" fmla="*/ 4663948 w 11131185"/>
                <a:gd name="connsiteY1" fmla="*/ 5 h 617863"/>
                <a:gd name="connsiteX2" fmla="*/ 4884289 w 11131185"/>
                <a:gd name="connsiteY2" fmla="*/ 95763 h 617863"/>
                <a:gd name="connsiteX3" fmla="*/ 5081766 w 11131185"/>
                <a:gd name="connsiteY3" fmla="*/ 293502 h 617863"/>
                <a:gd name="connsiteX4" fmla="*/ 5310360 w 11131185"/>
                <a:gd name="connsiteY4" fmla="*/ 522101 h 617863"/>
                <a:gd name="connsiteX5" fmla="*/ 5531332 w 11131185"/>
                <a:gd name="connsiteY5" fmla="*/ 617859 h 617863"/>
                <a:gd name="connsiteX6" fmla="*/ 11131185 w 11131185"/>
                <a:gd name="connsiteY6" fmla="*/ 617478 h 617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31185" h="617863">
                  <a:moveTo>
                    <a:pt x="0" y="386"/>
                  </a:moveTo>
                  <a:lnTo>
                    <a:pt x="4663948" y="5"/>
                  </a:lnTo>
                  <a:cubicBezTo>
                    <a:pt x="4663948" y="5"/>
                    <a:pt x="4786499" y="-2408"/>
                    <a:pt x="4884289" y="95763"/>
                  </a:cubicBezTo>
                  <a:cubicBezTo>
                    <a:pt x="5070337" y="281690"/>
                    <a:pt x="5081766" y="293502"/>
                    <a:pt x="5081766" y="293502"/>
                  </a:cubicBezTo>
                  <a:cubicBezTo>
                    <a:pt x="5081766" y="293502"/>
                    <a:pt x="5124943" y="336173"/>
                    <a:pt x="5310360" y="522101"/>
                  </a:cubicBezTo>
                  <a:cubicBezTo>
                    <a:pt x="5408782" y="620208"/>
                    <a:pt x="5531332" y="617859"/>
                    <a:pt x="5531332" y="617859"/>
                  </a:cubicBezTo>
                  <a:lnTo>
                    <a:pt x="11131185" y="617478"/>
                  </a:lnTo>
                </a:path>
              </a:pathLst>
            </a:custGeom>
            <a:noFill/>
            <a:ln w="123825" cap="flat">
              <a:solidFill>
                <a:schemeClr val="bg1">
                  <a:lumMod val="75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4" name="Oval 13">
              <a:extLst>
                <a:ext uri="{FF2B5EF4-FFF2-40B4-BE49-F238E27FC236}">
                  <a16:creationId xmlns:a16="http://schemas.microsoft.com/office/drawing/2014/main" id="{0FE320A8-2BEE-21B5-1B61-462118395637}"/>
                </a:ext>
              </a:extLst>
            </p:cNvPr>
            <p:cNvSpPr/>
            <p:nvPr/>
          </p:nvSpPr>
          <p:spPr bwMode="auto">
            <a:xfrm flipH="1">
              <a:off x="6547830" y="5965176"/>
              <a:ext cx="118872" cy="11887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5" name="Oval 14">
              <a:extLst>
                <a:ext uri="{FF2B5EF4-FFF2-40B4-BE49-F238E27FC236}">
                  <a16:creationId xmlns:a16="http://schemas.microsoft.com/office/drawing/2014/main" id="{2C5F4A7C-C3F2-D5A7-F228-567C7E1987B4}"/>
                </a:ext>
              </a:extLst>
            </p:cNvPr>
            <p:cNvSpPr/>
            <p:nvPr/>
          </p:nvSpPr>
          <p:spPr bwMode="auto">
            <a:xfrm flipH="1">
              <a:off x="11615932" y="5660376"/>
              <a:ext cx="118872" cy="11887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6" name="Oval 15">
              <a:extLst>
                <a:ext uri="{FF2B5EF4-FFF2-40B4-BE49-F238E27FC236}">
                  <a16:creationId xmlns:a16="http://schemas.microsoft.com/office/drawing/2014/main" id="{FA428F2C-2B0A-A615-C984-D874DDE94488}"/>
                </a:ext>
                <a:ext uri="{C183D7F6-B498-43B3-948B-1728B52AA6E4}">
                  <adec:decorative xmlns:adec="http://schemas.microsoft.com/office/drawing/2017/decorative" val="1"/>
                </a:ext>
              </a:extLst>
            </p:cNvPr>
            <p:cNvSpPr/>
            <p:nvPr/>
          </p:nvSpPr>
          <p:spPr bwMode="auto">
            <a:xfrm rot="10800000" flipH="1" flipV="1">
              <a:off x="3597199" y="5751128"/>
              <a:ext cx="118872" cy="118872"/>
            </a:xfrm>
            <a:prstGeom prst="ellipse">
              <a:avLst/>
            </a:prstGeom>
            <a:solidFill>
              <a:schemeClr val="bg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18" name="TextBox 17">
            <a:extLst>
              <a:ext uri="{FF2B5EF4-FFF2-40B4-BE49-F238E27FC236}">
                <a16:creationId xmlns:a16="http://schemas.microsoft.com/office/drawing/2014/main" id="{679BBC5A-B0E5-7677-224D-FB45DDAF64AE}"/>
              </a:ext>
            </a:extLst>
          </p:cNvPr>
          <p:cNvSpPr txBox="1"/>
          <p:nvPr/>
        </p:nvSpPr>
        <p:spPr>
          <a:xfrm>
            <a:off x="268080" y="6004346"/>
            <a:ext cx="4726330" cy="461665"/>
          </a:xfrm>
          <a:prstGeom prst="rect">
            <a:avLst/>
          </a:prstGeom>
          <a:noFill/>
        </p:spPr>
        <p:txBody>
          <a:bodyPr wrap="square">
            <a:spAutoFit/>
          </a:bodyPr>
          <a:lstStyle/>
          <a:p>
            <a:r>
              <a:rPr lang="en-US" sz="1200" dirty="0"/>
              <a:t>https://learn.microsoft.com/es-es/training/modules/explore-core-data-concepts/6-analytical-processing</a:t>
            </a:r>
          </a:p>
        </p:txBody>
      </p:sp>
      <p:pic>
        <p:nvPicPr>
          <p:cNvPr id="21" name="Picture 20">
            <a:extLst>
              <a:ext uri="{FF2B5EF4-FFF2-40B4-BE49-F238E27FC236}">
                <a16:creationId xmlns:a16="http://schemas.microsoft.com/office/drawing/2014/main" id="{CE28AF48-5FF2-9B88-FC06-11EBC719CB98}"/>
              </a:ext>
            </a:extLst>
          </p:cNvPr>
          <p:cNvPicPr>
            <a:picLocks noChangeAspect="1"/>
          </p:cNvPicPr>
          <p:nvPr/>
        </p:nvPicPr>
        <p:blipFill>
          <a:blip r:embed="rId4"/>
          <a:srcRect r="34530"/>
          <a:stretch>
            <a:fillRect/>
          </a:stretch>
        </p:blipFill>
        <p:spPr>
          <a:xfrm>
            <a:off x="235427" y="1963331"/>
            <a:ext cx="3954008" cy="3420564"/>
          </a:xfrm>
          <a:prstGeom prst="rect">
            <a:avLst/>
          </a:prstGeom>
        </p:spPr>
      </p:pic>
      <p:sp>
        <p:nvSpPr>
          <p:cNvPr id="23" name="TextBox 22">
            <a:extLst>
              <a:ext uri="{FF2B5EF4-FFF2-40B4-BE49-F238E27FC236}">
                <a16:creationId xmlns:a16="http://schemas.microsoft.com/office/drawing/2014/main" id="{15DDEAAD-D302-0420-E646-5455DF22B734}"/>
              </a:ext>
            </a:extLst>
          </p:cNvPr>
          <p:cNvSpPr txBox="1"/>
          <p:nvPr/>
        </p:nvSpPr>
        <p:spPr>
          <a:xfrm>
            <a:off x="4189435" y="1839894"/>
            <a:ext cx="7686919" cy="1477328"/>
          </a:xfrm>
          <a:prstGeom prst="rect">
            <a:avLst/>
          </a:prstGeom>
          <a:noFill/>
        </p:spPr>
        <p:txBody>
          <a:bodyPr wrap="square">
            <a:spAutoFit/>
          </a:bodyPr>
          <a:lstStyle/>
          <a:p>
            <a:r>
              <a:rPr lang="es-ES" dirty="0"/>
              <a:t>el procesamiento de datos analíticos usa sistemas de solo lectura (o principalmente de lectura) que almacenan grandes volúmenes de datos históricos o métricas empresariales. Los análisis pueden basarse en una instantánea de los datos en un momento concreto o en una serie de instantáneas.</a:t>
            </a:r>
            <a:endParaRPr lang="en-US" dirty="0"/>
          </a:p>
        </p:txBody>
      </p:sp>
      <p:pic>
        <p:nvPicPr>
          <p:cNvPr id="2050" name="Picture 2" descr="Diagrama que muestra una arquitectura de base de datos analítica con los elementos numerados que se describen a continuación.">
            <a:extLst>
              <a:ext uri="{FF2B5EF4-FFF2-40B4-BE49-F238E27FC236}">
                <a16:creationId xmlns:a16="http://schemas.microsoft.com/office/drawing/2014/main" id="{7A7F8A14-BD0C-BBB0-730B-68A1748CCF8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89435" y="3700925"/>
            <a:ext cx="7767138" cy="1765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07439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s-ES" sz="3200" b="0" i="0" strike="noStrike" cap="none" baseline="0">
                <a:solidFill>
                  <a:srgbClr val="000000"/>
                </a:solidFill>
                <a:effectLst/>
                <a:latin typeface="Segoe UI Semibold"/>
                <a:ea typeface="Segoe UI Semibold"/>
                <a:cs typeface="Segoe UI Semibold"/>
              </a:rPr>
              <a:t>1: Prueba de conocimientos</a:t>
            </a:r>
          </a:p>
        </p:txBody>
      </p:sp>
      <p:sp>
        <p:nvSpPr>
          <p:cNvPr id="62" name="Oval 61">
            <a:extLst>
              <a:ext uri="{FF2B5EF4-FFF2-40B4-BE49-F238E27FC236}">
                <a16:creationId xmlns:a16="http://schemas.microsoft.com/office/drawing/2014/main" id="{38B2345D-BE89-08EF-61B3-D484C084B9D3}"/>
              </a:ext>
              <a:ext uri="{C183D7F6-B498-43B3-948B-1728B52AA6E4}">
                <adec:decorative xmlns:adec="http://schemas.microsoft.com/office/drawing/2017/decorative" val="0"/>
              </a:ext>
            </a:extLst>
          </p:cNvPr>
          <p:cNvSpPr/>
          <p:nvPr/>
        </p:nvSpPr>
        <p:spPr bwMode="auto">
          <a:xfrm>
            <a:off x="762630" y="1543544"/>
            <a:ext cx="319112" cy="31911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s-ES" sz="1600" b="1" i="0" strike="noStrike" cap="none" baseline="0">
                <a:solidFill>
                  <a:srgbClr val="000000"/>
                </a:solidFill>
                <a:effectLst/>
                <a:latin typeface="Segoe UI"/>
                <a:ea typeface="Segoe UI"/>
                <a:cs typeface="Segoe UI"/>
              </a:rPr>
              <a:t>1</a:t>
            </a:r>
            <a:endParaRPr lang="en-IN" sz="1600" b="1">
              <a:solidFill>
                <a:schemeClr val="tx1"/>
              </a:solidFill>
            </a:endParaRPr>
          </a:p>
        </p:txBody>
      </p:sp>
      <p:sp>
        <p:nvSpPr>
          <p:cNvPr id="45" name="Text Placeholder 44">
            <a:extLst>
              <a:ext uri="{FF2B5EF4-FFF2-40B4-BE49-F238E27FC236}">
                <a16:creationId xmlns:a16="http://schemas.microsoft.com/office/drawing/2014/main" id="{C69EFE34-0D17-CE53-E56C-DE5F9AD2A216}"/>
              </a:ext>
            </a:extLst>
          </p:cNvPr>
          <p:cNvSpPr>
            <a:spLocks noGrp="1"/>
          </p:cNvSpPr>
          <p:nvPr>
            <p:ph type="body" sz="quarter" idx="17"/>
          </p:nvPr>
        </p:nvSpPr>
        <p:spPr>
          <a:xfrm>
            <a:off x="1235075" y="1594151"/>
            <a:ext cx="8778782" cy="213360"/>
          </a:xfrm>
        </p:spPr>
        <p:txBody>
          <a:bodyPr/>
          <a:lstStyle/>
          <a:p>
            <a:pPr lvl="0">
              <a:defRPr/>
            </a:pPr>
            <a:r>
              <a:rPr lang="es-ES" sz="1400" b="0" i="0" strike="noStrike" cap="none" baseline="0">
                <a:solidFill>
                  <a:srgbClr val="000000"/>
                </a:solidFill>
                <a:effectLst/>
                <a:latin typeface="Segoe UI Semibold"/>
                <a:ea typeface="Segoe UI Semibold"/>
                <a:cs typeface="Segoe UI Semibold"/>
              </a:rPr>
              <a:t>¿Cómo se organizan los datos en una tabla relacional?</a:t>
            </a:r>
          </a:p>
        </p:txBody>
      </p:sp>
      <p:sp>
        <p:nvSpPr>
          <p:cNvPr id="44" name="Text Placeholder 43">
            <a:extLst>
              <a:ext uri="{FF2B5EF4-FFF2-40B4-BE49-F238E27FC236}">
                <a16:creationId xmlns:a16="http://schemas.microsoft.com/office/drawing/2014/main" id="{FF4FDC0E-CA8C-D089-FEBB-097944DE30EA}"/>
              </a:ext>
            </a:extLst>
          </p:cNvPr>
          <p:cNvSpPr>
            <a:spLocks noGrp="1"/>
          </p:cNvSpPr>
          <p:nvPr>
            <p:ph type="body" sz="quarter" idx="15"/>
          </p:nvPr>
        </p:nvSpPr>
        <p:spPr>
          <a:xfrm>
            <a:off x="1237265" y="1850285"/>
            <a:ext cx="8775098" cy="725424"/>
          </a:xfrm>
        </p:spPr>
        <p:txBody>
          <a:bodyPr/>
          <a:lstStyle/>
          <a:p>
            <a:pPr lvl="0">
              <a:defRPr/>
            </a:pPr>
            <a:r>
              <a:rPr lang="es-ES" sz="1400" b="0" i="0" strike="noStrike" cap="none" baseline="0">
                <a:solidFill>
                  <a:srgbClr val="000000"/>
                </a:solidFill>
                <a:effectLst/>
                <a:latin typeface="Segoe UI"/>
                <a:ea typeface="Segoe UI"/>
                <a:cs typeface="Segoe UI"/>
              </a:rPr>
              <a:t>En filas y columnas</a:t>
            </a:r>
          </a:p>
          <a:p>
            <a:pPr lvl="0">
              <a:defRPr/>
            </a:pPr>
            <a:r>
              <a:rPr lang="es-ES" sz="1400" b="0" i="0" strike="noStrike" cap="none" baseline="0">
                <a:solidFill>
                  <a:srgbClr val="000000"/>
                </a:solidFill>
                <a:effectLst/>
                <a:latin typeface="Segoe UI"/>
                <a:ea typeface="Segoe UI"/>
                <a:cs typeface="Segoe UI"/>
              </a:rPr>
              <a:t>En el encabezado y en el pie de página</a:t>
            </a:r>
          </a:p>
          <a:p>
            <a:pPr lvl="0">
              <a:defRPr/>
            </a:pPr>
            <a:r>
              <a:rPr lang="es-ES" sz="1400" b="0" i="0" strike="noStrike" cap="none" baseline="0">
                <a:solidFill>
                  <a:srgbClr val="000000"/>
                </a:solidFill>
                <a:effectLst/>
                <a:latin typeface="Segoe UI"/>
                <a:ea typeface="Segoe UI"/>
                <a:cs typeface="Segoe UI"/>
              </a:rPr>
              <a:t>En páginas y párrafos</a:t>
            </a:r>
          </a:p>
        </p:txBody>
      </p:sp>
      <p:sp>
        <p:nvSpPr>
          <p:cNvPr id="2" name="Graphic 26" descr="Checkmark">
            <a:extLst>
              <a:ext uri="{FF2B5EF4-FFF2-40B4-BE49-F238E27FC236}">
                <a16:creationId xmlns:a16="http://schemas.microsoft.com/office/drawing/2014/main" id="{4A4D9CB3-74A9-EFE9-6200-601ECE6FC180}"/>
              </a:ext>
            </a:extLst>
          </p:cNvPr>
          <p:cNvSpPr/>
          <p:nvPr/>
        </p:nvSpPr>
        <p:spPr>
          <a:xfrm>
            <a:off x="1261269" y="1885670"/>
            <a:ext cx="163976" cy="115172"/>
          </a:xfrm>
          <a:custGeom>
            <a:avLst/>
            <a:gdLst>
              <a:gd name="connsiteX0" fmla="*/ 249301 w 273255"/>
              <a:gd name="connsiteY0" fmla="*/ 0 h 191929"/>
              <a:gd name="connsiteX1" fmla="*/ 97887 w 273255"/>
              <a:gd name="connsiteY1" fmla="*/ 143134 h 191929"/>
              <a:gd name="connsiteX2" fmla="*/ 25137 w 273255"/>
              <a:gd name="connsiteY2" fmla="*/ 68610 h 191929"/>
              <a:gd name="connsiteX3" fmla="*/ 0 w 273255"/>
              <a:gd name="connsiteY3" fmla="*/ 92564 h 191929"/>
              <a:gd name="connsiteX4" fmla="*/ 96704 w 273255"/>
              <a:gd name="connsiteY4" fmla="*/ 191930 h 191929"/>
              <a:gd name="connsiteX5" fmla="*/ 122137 w 273255"/>
              <a:gd name="connsiteY5" fmla="*/ 168271 h 191929"/>
              <a:gd name="connsiteX6" fmla="*/ 273256 w 273255"/>
              <a:gd name="connsiteY6" fmla="*/ 24841 h 191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3255" h="191929">
                <a:moveTo>
                  <a:pt x="249301" y="0"/>
                </a:moveTo>
                <a:lnTo>
                  <a:pt x="97887" y="143134"/>
                </a:lnTo>
                <a:lnTo>
                  <a:pt x="25137" y="68610"/>
                </a:lnTo>
                <a:lnTo>
                  <a:pt x="0" y="92564"/>
                </a:lnTo>
                <a:lnTo>
                  <a:pt x="96704" y="191930"/>
                </a:lnTo>
                <a:lnTo>
                  <a:pt x="122137" y="168271"/>
                </a:lnTo>
                <a:lnTo>
                  <a:pt x="273256" y="24841"/>
                </a:lnTo>
                <a:close/>
              </a:path>
            </a:pathLst>
          </a:custGeom>
          <a:solidFill>
            <a:schemeClr val="accent2"/>
          </a:solidFill>
          <a:ln w="31750" cap="flat">
            <a:solidFill>
              <a:schemeClr val="accent2"/>
            </a:solidFill>
            <a:prstDash val="solid"/>
            <a:miter/>
          </a:ln>
        </p:spPr>
        <p:txBody>
          <a:bodyPr rtlCol="0" anchor="ctr"/>
          <a:lstStyle/>
          <a:p>
            <a:endParaRPr lang="en-US"/>
          </a:p>
        </p:txBody>
      </p:sp>
      <p:sp>
        <p:nvSpPr>
          <p:cNvPr id="65" name="Oval 64">
            <a:extLst>
              <a:ext uri="{FF2B5EF4-FFF2-40B4-BE49-F238E27FC236}">
                <a16:creationId xmlns:a16="http://schemas.microsoft.com/office/drawing/2014/main" id="{3913CA8F-39A3-053F-2538-5DE3EB1A2660}"/>
              </a:ext>
              <a:ext uri="{C183D7F6-B498-43B3-948B-1728B52AA6E4}">
                <adec:decorative xmlns:adec="http://schemas.microsoft.com/office/drawing/2017/decorative" val="0"/>
              </a:ext>
            </a:extLst>
          </p:cNvPr>
          <p:cNvSpPr/>
          <p:nvPr/>
        </p:nvSpPr>
        <p:spPr bwMode="auto">
          <a:xfrm>
            <a:off x="762630" y="3046932"/>
            <a:ext cx="319112" cy="31911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s-ES" sz="1600" b="1" i="0" strike="noStrike" cap="none" baseline="0">
                <a:solidFill>
                  <a:srgbClr val="000000"/>
                </a:solidFill>
                <a:effectLst/>
                <a:latin typeface="Segoe UI"/>
                <a:ea typeface="Segoe UI"/>
                <a:cs typeface="Segoe UI"/>
              </a:rPr>
              <a:t>2</a:t>
            </a:r>
            <a:endParaRPr lang="en-IN" sz="1600" b="1">
              <a:solidFill>
                <a:schemeClr val="tx1"/>
              </a:solidFill>
            </a:endParaRPr>
          </a:p>
        </p:txBody>
      </p:sp>
      <p:sp>
        <p:nvSpPr>
          <p:cNvPr id="48" name="Text Placeholder 47">
            <a:extLst>
              <a:ext uri="{FF2B5EF4-FFF2-40B4-BE49-F238E27FC236}">
                <a16:creationId xmlns:a16="http://schemas.microsoft.com/office/drawing/2014/main" id="{65456690-3FCA-6CB0-2BF8-0E246247B3FC}"/>
              </a:ext>
            </a:extLst>
          </p:cNvPr>
          <p:cNvSpPr>
            <a:spLocks noGrp="1"/>
          </p:cNvSpPr>
          <p:nvPr>
            <p:ph type="body" sz="quarter" idx="22"/>
          </p:nvPr>
        </p:nvSpPr>
        <p:spPr>
          <a:xfrm>
            <a:off x="1235075" y="3098766"/>
            <a:ext cx="8778782" cy="213360"/>
          </a:xfrm>
        </p:spPr>
        <p:txBody>
          <a:bodyPr lIns="0" tIns="0" rIns="0" bIns="0"/>
          <a:lstStyle/>
          <a:p>
            <a:pPr>
              <a:defRPr/>
            </a:pPr>
            <a:r>
              <a:rPr lang="es-ES" sz="1400" b="0" i="0" strike="noStrike" cap="none" baseline="0">
                <a:solidFill>
                  <a:srgbClr val="000000"/>
                </a:solidFill>
                <a:effectLst/>
                <a:latin typeface="Segoe UI Semibold"/>
                <a:ea typeface="Segoe UI Semibold"/>
                <a:cs typeface="Segoe UI Semibold"/>
              </a:rPr>
              <a:t>¿Cuál de los siguientes constituye un ejemplo de datos no estructurados?</a:t>
            </a:r>
          </a:p>
        </p:txBody>
      </p:sp>
      <p:sp>
        <p:nvSpPr>
          <p:cNvPr id="49" name="Text Placeholder 48">
            <a:extLst>
              <a:ext uri="{FF2B5EF4-FFF2-40B4-BE49-F238E27FC236}">
                <a16:creationId xmlns:a16="http://schemas.microsoft.com/office/drawing/2014/main" id="{A28FE2C3-AD85-D5CF-2BC2-01C5A98D45F1}"/>
              </a:ext>
            </a:extLst>
          </p:cNvPr>
          <p:cNvSpPr>
            <a:spLocks noGrp="1"/>
          </p:cNvSpPr>
          <p:nvPr>
            <p:ph type="body" sz="quarter" idx="23"/>
          </p:nvPr>
        </p:nvSpPr>
        <p:spPr>
          <a:xfrm>
            <a:off x="1237264" y="3428207"/>
            <a:ext cx="9113235" cy="938784"/>
          </a:xfrm>
        </p:spPr>
        <p:txBody>
          <a:bodyPr/>
          <a:lstStyle/>
          <a:p>
            <a:pPr>
              <a:defRPr/>
            </a:pPr>
            <a:r>
              <a:rPr lang="es-ES" sz="1400" b="0" i="0" strike="noStrike" cap="none" baseline="0" dirty="0">
                <a:solidFill>
                  <a:srgbClr val="000000"/>
                </a:solidFill>
                <a:effectLst/>
                <a:latin typeface="Segoe UI"/>
                <a:ea typeface="Segoe UI"/>
                <a:cs typeface="Segoe UI"/>
              </a:rPr>
              <a:t>Un archivo de texto delimitado por comas con los campos </a:t>
            </a:r>
            <a:r>
              <a:rPr lang="es-ES" sz="1400" b="0" i="1" strike="noStrike" cap="none" baseline="0" dirty="0" err="1">
                <a:solidFill>
                  <a:srgbClr val="000000"/>
                </a:solidFill>
                <a:effectLst/>
                <a:latin typeface="Segoe UI"/>
                <a:ea typeface="Segoe UI"/>
                <a:cs typeface="Segoe UI"/>
              </a:rPr>
              <a:t>EmployeeID</a:t>
            </a:r>
            <a:r>
              <a:rPr lang="es-ES" sz="1400" b="0" i="0" strike="noStrike" cap="none" baseline="0" dirty="0">
                <a:solidFill>
                  <a:srgbClr val="000000"/>
                </a:solidFill>
                <a:effectLst/>
                <a:latin typeface="Segoe UI"/>
                <a:ea typeface="Segoe UI"/>
                <a:cs typeface="Segoe UI"/>
              </a:rPr>
              <a:t>, </a:t>
            </a:r>
            <a:r>
              <a:rPr lang="es-ES" sz="1400" b="0" i="1" strike="noStrike" cap="none" baseline="0" dirty="0" err="1">
                <a:solidFill>
                  <a:srgbClr val="000000"/>
                </a:solidFill>
                <a:effectLst/>
                <a:latin typeface="Segoe UI"/>
                <a:ea typeface="Segoe UI"/>
                <a:cs typeface="Segoe UI"/>
              </a:rPr>
              <a:t>EmployeeName</a:t>
            </a:r>
            <a:r>
              <a:rPr lang="es-ES" sz="1400" b="0" i="0" strike="noStrike" cap="none" baseline="0" dirty="0">
                <a:solidFill>
                  <a:srgbClr val="000000"/>
                </a:solidFill>
                <a:effectLst/>
                <a:latin typeface="Segoe UI"/>
                <a:ea typeface="Segoe UI"/>
                <a:cs typeface="Segoe UI"/>
              </a:rPr>
              <a:t> y </a:t>
            </a:r>
            <a:r>
              <a:rPr lang="es-ES" sz="1400" b="0" i="1" strike="noStrike" cap="none" baseline="0" dirty="0" err="1">
                <a:solidFill>
                  <a:srgbClr val="000000"/>
                </a:solidFill>
                <a:effectLst/>
                <a:latin typeface="Segoe UI"/>
                <a:ea typeface="Segoe UI"/>
                <a:cs typeface="Segoe UI"/>
              </a:rPr>
              <a:t>EmployeeDesignation</a:t>
            </a:r>
            <a:r>
              <a:rPr lang="es-ES" sz="1400" b="0" i="0" strike="noStrike" cap="none" baseline="0" dirty="0">
                <a:solidFill>
                  <a:srgbClr val="000000"/>
                </a:solidFill>
                <a:effectLst/>
                <a:latin typeface="Segoe UI"/>
                <a:ea typeface="Segoe UI"/>
                <a:cs typeface="Segoe UI"/>
              </a:rPr>
              <a:t>.</a:t>
            </a:r>
          </a:p>
          <a:p>
            <a:pPr>
              <a:defRPr/>
            </a:pPr>
            <a:r>
              <a:rPr lang="es-ES" sz="1400" b="0" i="0" strike="noStrike" cap="none" baseline="0" dirty="0">
                <a:solidFill>
                  <a:srgbClr val="000000"/>
                </a:solidFill>
                <a:effectLst/>
                <a:latin typeface="Segoe UI"/>
                <a:ea typeface="Segoe UI"/>
                <a:cs typeface="Segoe UI"/>
              </a:rPr>
              <a:t>Archivos de audio y vídeo</a:t>
            </a:r>
          </a:p>
          <a:p>
            <a:pPr>
              <a:defRPr/>
            </a:pPr>
            <a:r>
              <a:rPr lang="es-ES" sz="1400" b="0" i="0" strike="noStrike" cap="none" baseline="0" dirty="0">
                <a:solidFill>
                  <a:srgbClr val="000000"/>
                </a:solidFill>
                <a:effectLst/>
                <a:latin typeface="Segoe UI"/>
                <a:ea typeface="Segoe UI"/>
                <a:cs typeface="Segoe UI"/>
              </a:rPr>
              <a:t>Una tabla en una base de datos relacional </a:t>
            </a:r>
          </a:p>
        </p:txBody>
      </p:sp>
      <p:sp>
        <p:nvSpPr>
          <p:cNvPr id="4" name="Graphic 26" descr="Checkmark">
            <a:extLst>
              <a:ext uri="{FF2B5EF4-FFF2-40B4-BE49-F238E27FC236}">
                <a16:creationId xmlns:a16="http://schemas.microsoft.com/office/drawing/2014/main" id="{4B092F7F-6DB4-86E1-D686-662A8E810988}"/>
              </a:ext>
            </a:extLst>
          </p:cNvPr>
          <p:cNvSpPr/>
          <p:nvPr/>
        </p:nvSpPr>
        <p:spPr>
          <a:xfrm>
            <a:off x="1261269" y="3721317"/>
            <a:ext cx="163976" cy="115172"/>
          </a:xfrm>
          <a:custGeom>
            <a:avLst/>
            <a:gdLst>
              <a:gd name="connsiteX0" fmla="*/ 249301 w 273255"/>
              <a:gd name="connsiteY0" fmla="*/ 0 h 191929"/>
              <a:gd name="connsiteX1" fmla="*/ 97887 w 273255"/>
              <a:gd name="connsiteY1" fmla="*/ 143134 h 191929"/>
              <a:gd name="connsiteX2" fmla="*/ 25137 w 273255"/>
              <a:gd name="connsiteY2" fmla="*/ 68610 h 191929"/>
              <a:gd name="connsiteX3" fmla="*/ 0 w 273255"/>
              <a:gd name="connsiteY3" fmla="*/ 92564 h 191929"/>
              <a:gd name="connsiteX4" fmla="*/ 96704 w 273255"/>
              <a:gd name="connsiteY4" fmla="*/ 191930 h 191929"/>
              <a:gd name="connsiteX5" fmla="*/ 122137 w 273255"/>
              <a:gd name="connsiteY5" fmla="*/ 168271 h 191929"/>
              <a:gd name="connsiteX6" fmla="*/ 273256 w 273255"/>
              <a:gd name="connsiteY6" fmla="*/ 24841 h 191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3255" h="191929">
                <a:moveTo>
                  <a:pt x="249301" y="0"/>
                </a:moveTo>
                <a:lnTo>
                  <a:pt x="97887" y="143134"/>
                </a:lnTo>
                <a:lnTo>
                  <a:pt x="25137" y="68610"/>
                </a:lnTo>
                <a:lnTo>
                  <a:pt x="0" y="92564"/>
                </a:lnTo>
                <a:lnTo>
                  <a:pt x="96704" y="191930"/>
                </a:lnTo>
                <a:lnTo>
                  <a:pt x="122137" y="168271"/>
                </a:lnTo>
                <a:lnTo>
                  <a:pt x="273256" y="24841"/>
                </a:lnTo>
                <a:close/>
              </a:path>
            </a:pathLst>
          </a:custGeom>
          <a:solidFill>
            <a:schemeClr val="accent2"/>
          </a:solidFill>
          <a:ln w="31750" cap="flat">
            <a:solidFill>
              <a:schemeClr val="accent2"/>
            </a:solidFill>
            <a:prstDash val="solid"/>
            <a:miter/>
          </a:ln>
        </p:spPr>
        <p:txBody>
          <a:bodyPr rtlCol="0" anchor="ctr"/>
          <a:lstStyle/>
          <a:p>
            <a:endParaRPr lang="en-US"/>
          </a:p>
        </p:txBody>
      </p:sp>
      <p:sp>
        <p:nvSpPr>
          <p:cNvPr id="68" name="Oval 67">
            <a:extLst>
              <a:ext uri="{FF2B5EF4-FFF2-40B4-BE49-F238E27FC236}">
                <a16:creationId xmlns:a16="http://schemas.microsoft.com/office/drawing/2014/main" id="{777A37B6-A9CB-BB4A-87B0-45F6FCC1E385}"/>
              </a:ext>
              <a:ext uri="{C183D7F6-B498-43B3-948B-1728B52AA6E4}">
                <adec:decorative xmlns:adec="http://schemas.microsoft.com/office/drawing/2017/decorative" val="0"/>
              </a:ext>
            </a:extLst>
          </p:cNvPr>
          <p:cNvSpPr/>
          <p:nvPr/>
        </p:nvSpPr>
        <p:spPr bwMode="auto">
          <a:xfrm>
            <a:off x="762630" y="4533900"/>
            <a:ext cx="319112" cy="31911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s-ES" sz="1600" b="1" i="0" strike="noStrike" cap="none" baseline="0">
                <a:solidFill>
                  <a:srgbClr val="000000"/>
                </a:solidFill>
                <a:effectLst/>
                <a:latin typeface="Segoe UI"/>
                <a:ea typeface="Segoe UI"/>
                <a:cs typeface="Segoe UI"/>
              </a:rPr>
              <a:t>3</a:t>
            </a:r>
            <a:endParaRPr lang="en-IN" sz="1600" b="1">
              <a:solidFill>
                <a:schemeClr val="tx1"/>
              </a:solidFill>
            </a:endParaRPr>
          </a:p>
        </p:txBody>
      </p:sp>
      <p:sp>
        <p:nvSpPr>
          <p:cNvPr id="46" name="Text Placeholder 45">
            <a:extLst>
              <a:ext uri="{FF2B5EF4-FFF2-40B4-BE49-F238E27FC236}">
                <a16:creationId xmlns:a16="http://schemas.microsoft.com/office/drawing/2014/main" id="{3D98EEE8-67D1-2D3E-7391-CC832A8EBAD7}"/>
              </a:ext>
            </a:extLst>
          </p:cNvPr>
          <p:cNvSpPr>
            <a:spLocks noGrp="1"/>
          </p:cNvSpPr>
          <p:nvPr>
            <p:ph type="body" sz="quarter" idx="20"/>
          </p:nvPr>
        </p:nvSpPr>
        <p:spPr>
          <a:xfrm>
            <a:off x="1235075" y="4585734"/>
            <a:ext cx="8778782" cy="213360"/>
          </a:xfrm>
        </p:spPr>
        <p:txBody>
          <a:bodyPr lIns="0" tIns="0" rIns="0" bIns="0"/>
          <a:lstStyle/>
          <a:p>
            <a:pPr>
              <a:defRPr/>
            </a:pPr>
            <a:r>
              <a:rPr lang="es-ES" sz="1400" b="0" i="0" strike="noStrike" cap="none" baseline="0">
                <a:solidFill>
                  <a:srgbClr val="000000"/>
                </a:solidFill>
                <a:effectLst/>
                <a:latin typeface="Segoe UI Semibold"/>
                <a:ea typeface="Segoe UI Semibold"/>
                <a:cs typeface="Segoe UI Semibold"/>
              </a:rPr>
              <a:t>¿Qué es un almacenamiento de datos?</a:t>
            </a:r>
          </a:p>
        </p:txBody>
      </p:sp>
      <p:sp>
        <p:nvSpPr>
          <p:cNvPr id="47" name="Text Placeholder 46">
            <a:extLst>
              <a:ext uri="{FF2B5EF4-FFF2-40B4-BE49-F238E27FC236}">
                <a16:creationId xmlns:a16="http://schemas.microsoft.com/office/drawing/2014/main" id="{186FE5B3-66E9-C9E3-BB22-698F0D137014}"/>
              </a:ext>
            </a:extLst>
          </p:cNvPr>
          <p:cNvSpPr>
            <a:spLocks noGrp="1"/>
          </p:cNvSpPr>
          <p:nvPr>
            <p:ph type="body" sz="quarter" idx="21"/>
          </p:nvPr>
        </p:nvSpPr>
        <p:spPr>
          <a:xfrm>
            <a:off x="1237265" y="4871247"/>
            <a:ext cx="8775098" cy="725424"/>
          </a:xfrm>
        </p:spPr>
        <p:txBody>
          <a:bodyPr/>
          <a:lstStyle/>
          <a:p>
            <a:pPr>
              <a:defRPr/>
            </a:pPr>
            <a:r>
              <a:rPr lang="es-ES" sz="1400" b="0" i="0" strike="noStrike" cap="none" baseline="0">
                <a:solidFill>
                  <a:srgbClr val="000000"/>
                </a:solidFill>
                <a:effectLst/>
                <a:latin typeface="Segoe UI"/>
                <a:ea typeface="Segoe UI"/>
                <a:cs typeface="Segoe UI"/>
              </a:rPr>
              <a:t>Una base de datos no relacional optimizada para operaciones de lectura y escritura</a:t>
            </a:r>
          </a:p>
          <a:p>
            <a:pPr>
              <a:defRPr/>
            </a:pPr>
            <a:r>
              <a:rPr lang="es-ES" sz="1400" b="0" i="0" strike="noStrike" cap="none" baseline="0">
                <a:solidFill>
                  <a:srgbClr val="000000"/>
                </a:solidFill>
                <a:effectLst/>
                <a:latin typeface="Segoe UI"/>
                <a:ea typeface="Segoe UI"/>
                <a:cs typeface="Segoe UI"/>
              </a:rPr>
              <a:t>Una base de datos relacional optimizada para operaciones de lectura</a:t>
            </a:r>
          </a:p>
          <a:p>
            <a:pPr>
              <a:defRPr/>
            </a:pPr>
            <a:r>
              <a:rPr lang="es-ES" sz="1400" b="0" i="0" strike="noStrike" cap="none" baseline="0">
                <a:solidFill>
                  <a:srgbClr val="000000"/>
                </a:solidFill>
                <a:effectLst/>
                <a:latin typeface="Segoe UI"/>
                <a:ea typeface="Segoe UI"/>
                <a:cs typeface="Segoe UI"/>
              </a:rPr>
              <a:t>Una ubicación de almacenamiento para archivos de datos no estructurados</a:t>
            </a:r>
          </a:p>
        </p:txBody>
      </p:sp>
      <p:sp>
        <p:nvSpPr>
          <p:cNvPr id="5" name="Graphic 26" descr="Checkmark">
            <a:extLst>
              <a:ext uri="{FF2B5EF4-FFF2-40B4-BE49-F238E27FC236}">
                <a16:creationId xmlns:a16="http://schemas.microsoft.com/office/drawing/2014/main" id="{F6820697-76A7-E349-8CBC-55C36E125E53}"/>
              </a:ext>
            </a:extLst>
          </p:cNvPr>
          <p:cNvSpPr/>
          <p:nvPr/>
        </p:nvSpPr>
        <p:spPr>
          <a:xfrm>
            <a:off x="1273175" y="5141713"/>
            <a:ext cx="163976" cy="115172"/>
          </a:xfrm>
          <a:custGeom>
            <a:avLst/>
            <a:gdLst>
              <a:gd name="connsiteX0" fmla="*/ 249301 w 273255"/>
              <a:gd name="connsiteY0" fmla="*/ 0 h 191929"/>
              <a:gd name="connsiteX1" fmla="*/ 97887 w 273255"/>
              <a:gd name="connsiteY1" fmla="*/ 143134 h 191929"/>
              <a:gd name="connsiteX2" fmla="*/ 25137 w 273255"/>
              <a:gd name="connsiteY2" fmla="*/ 68610 h 191929"/>
              <a:gd name="connsiteX3" fmla="*/ 0 w 273255"/>
              <a:gd name="connsiteY3" fmla="*/ 92564 h 191929"/>
              <a:gd name="connsiteX4" fmla="*/ 96704 w 273255"/>
              <a:gd name="connsiteY4" fmla="*/ 191930 h 191929"/>
              <a:gd name="connsiteX5" fmla="*/ 122137 w 273255"/>
              <a:gd name="connsiteY5" fmla="*/ 168271 h 191929"/>
              <a:gd name="connsiteX6" fmla="*/ 273256 w 273255"/>
              <a:gd name="connsiteY6" fmla="*/ 24841 h 191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3255" h="191929">
                <a:moveTo>
                  <a:pt x="249301" y="0"/>
                </a:moveTo>
                <a:lnTo>
                  <a:pt x="97887" y="143134"/>
                </a:lnTo>
                <a:lnTo>
                  <a:pt x="25137" y="68610"/>
                </a:lnTo>
                <a:lnTo>
                  <a:pt x="0" y="92564"/>
                </a:lnTo>
                <a:lnTo>
                  <a:pt x="96704" y="191930"/>
                </a:lnTo>
                <a:lnTo>
                  <a:pt x="122137" y="168271"/>
                </a:lnTo>
                <a:lnTo>
                  <a:pt x="273256" y="24841"/>
                </a:lnTo>
                <a:close/>
              </a:path>
            </a:pathLst>
          </a:custGeom>
          <a:solidFill>
            <a:schemeClr val="accent2"/>
          </a:solidFill>
          <a:ln w="31750" cap="flat">
            <a:solidFill>
              <a:schemeClr val="accent2"/>
            </a:solidFill>
            <a:prstDash val="solid"/>
            <a:miter/>
          </a:ln>
        </p:spPr>
        <p:txBody>
          <a:bodyPr rtlCol="0" anchor="ctr"/>
          <a:lstStyle/>
          <a:p>
            <a:endParaRPr lang="en-US"/>
          </a:p>
        </p:txBody>
      </p:sp>
    </p:spTree>
    <p:extLst>
      <p:ext uri="{BB962C8B-B14F-4D97-AF65-F5344CB8AC3E}">
        <p14:creationId xmlns:p14="http://schemas.microsoft.com/office/powerpoint/2010/main" val="9900973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med">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5"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0E8E7CD7-9B7B-60D8-9F50-9889F2266AB6}"/>
              </a:ext>
            </a:extLst>
          </p:cNvPr>
          <p:cNvSpPr>
            <a:spLocks noGrp="1"/>
          </p:cNvSpPr>
          <p:nvPr>
            <p:ph type="title"/>
          </p:nvPr>
        </p:nvSpPr>
        <p:spPr/>
        <p:txBody>
          <a:bodyPr/>
          <a:lstStyle/>
          <a:p>
            <a:r>
              <a:rPr lang="es-ES" sz="4000" b="0" i="0" strike="noStrike" cap="none" baseline="0">
                <a:solidFill>
                  <a:srgbClr val="000000"/>
                </a:solidFill>
                <a:effectLst/>
                <a:latin typeface="Segoe UI"/>
                <a:ea typeface="Segoe UI"/>
                <a:cs typeface="Segoe UI"/>
              </a:rPr>
              <a:t>2: Roles y servicios de datos</a:t>
            </a:r>
            <a:endParaRPr lang="en-US"/>
          </a:p>
        </p:txBody>
      </p:sp>
    </p:spTree>
    <p:extLst>
      <p:ext uri="{BB962C8B-B14F-4D97-AF65-F5344CB8AC3E}">
        <p14:creationId xmlns:p14="http://schemas.microsoft.com/office/powerpoint/2010/main" val="2585979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CD447A-943F-63CF-38DB-2ECABFEBA9B2}"/>
              </a:ext>
            </a:extLst>
          </p:cNvPr>
          <p:cNvSpPr>
            <a:spLocks noGrp="1"/>
          </p:cNvSpPr>
          <p:nvPr>
            <p:ph type="title"/>
          </p:nvPr>
        </p:nvSpPr>
        <p:spPr/>
        <p:txBody>
          <a:bodyPr/>
          <a:lstStyle/>
          <a:p>
            <a:r>
              <a:rPr lang="es-ES" sz="3200" b="0" i="0" strike="noStrike" cap="none" baseline="0">
                <a:solidFill>
                  <a:srgbClr val="000000"/>
                </a:solidFill>
                <a:effectLst/>
                <a:latin typeface="Segoe UI Semibold"/>
                <a:ea typeface="Segoe UI Semibold"/>
                <a:cs typeface="Segoe UI Semibold"/>
              </a:rPr>
              <a:t>Roles profesionales de datos</a:t>
            </a:r>
            <a:endParaRPr lang="en-US"/>
          </a:p>
        </p:txBody>
      </p:sp>
      <p:grpSp>
        <p:nvGrpSpPr>
          <p:cNvPr id="2" name="Group 1">
            <a:extLst>
              <a:ext uri="{FF2B5EF4-FFF2-40B4-BE49-F238E27FC236}">
                <a16:creationId xmlns:a16="http://schemas.microsoft.com/office/drawing/2014/main" id="{BDDA6351-E7FC-2211-73C2-A8080AD3730B}"/>
              </a:ext>
              <a:ext uri="{C183D7F6-B498-43B3-948B-1728B52AA6E4}">
                <adec:decorative xmlns:adec="http://schemas.microsoft.com/office/drawing/2017/decorative" val="1"/>
              </a:ext>
            </a:extLst>
          </p:cNvPr>
          <p:cNvGrpSpPr/>
          <p:nvPr/>
        </p:nvGrpSpPr>
        <p:grpSpPr>
          <a:xfrm>
            <a:off x="1919999" y="1758632"/>
            <a:ext cx="807474" cy="557848"/>
            <a:chOff x="1624397" y="1528299"/>
            <a:chExt cx="1323574" cy="914400"/>
          </a:xfrm>
          <a:solidFill>
            <a:schemeClr val="tx1"/>
          </a:solidFill>
        </p:grpSpPr>
        <p:pic>
          <p:nvPicPr>
            <p:cNvPr id="7" name="Graphic 6" descr="Database with solid fill">
              <a:extLst>
                <a:ext uri="{FF2B5EF4-FFF2-40B4-BE49-F238E27FC236}">
                  <a16:creationId xmlns:a16="http://schemas.microsoft.com/office/drawing/2014/main" id="{7C7A2619-6D6B-0F2A-8A92-A58DEC02CCD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265976" y="1624515"/>
              <a:ext cx="681995" cy="681995"/>
            </a:xfrm>
            <a:prstGeom prst="rect">
              <a:avLst/>
            </a:prstGeom>
          </p:spPr>
        </p:pic>
        <p:pic>
          <p:nvPicPr>
            <p:cNvPr id="8" name="Graphic 7" descr="User with solid fill">
              <a:extLst>
                <a:ext uri="{FF2B5EF4-FFF2-40B4-BE49-F238E27FC236}">
                  <a16:creationId xmlns:a16="http://schemas.microsoft.com/office/drawing/2014/main" id="{13E527FC-1F9B-FB85-70AB-C505EB48172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624397" y="1528299"/>
              <a:ext cx="914400" cy="914400"/>
            </a:xfrm>
            <a:prstGeom prst="rect">
              <a:avLst/>
            </a:prstGeom>
          </p:spPr>
        </p:pic>
      </p:grpSp>
      <p:sp>
        <p:nvSpPr>
          <p:cNvPr id="40" name="Text Placeholder 39">
            <a:extLst>
              <a:ext uri="{FF2B5EF4-FFF2-40B4-BE49-F238E27FC236}">
                <a16:creationId xmlns:a16="http://schemas.microsoft.com/office/drawing/2014/main" id="{940FAF6C-3F36-C571-A2BA-F8F970FDC923}"/>
              </a:ext>
            </a:extLst>
          </p:cNvPr>
          <p:cNvSpPr>
            <a:spLocks noGrp="1"/>
          </p:cNvSpPr>
          <p:nvPr>
            <p:ph type="body" sz="quarter" idx="16"/>
          </p:nvPr>
        </p:nvSpPr>
        <p:spPr>
          <a:xfrm>
            <a:off x="584200" y="2900033"/>
            <a:ext cx="3479071" cy="670560"/>
          </a:xfrm>
        </p:spPr>
        <p:txBody>
          <a:bodyPr/>
          <a:lstStyle/>
          <a:p>
            <a:pPr marL="0" indent="0">
              <a:buFont typeface="Arial" panose="020B0604020202020204" pitchFamily="34" charset="0"/>
              <a:buNone/>
            </a:pPr>
            <a:r>
              <a:rPr lang="es-ES" sz="2200" b="0" i="0" strike="noStrike" cap="none" baseline="0" dirty="0">
                <a:solidFill>
                  <a:srgbClr val="000000"/>
                </a:solidFill>
                <a:effectLst/>
                <a:latin typeface="Segoe UI Semibold"/>
                <a:ea typeface="Segoe UI Semibold"/>
                <a:cs typeface="Segoe UI Semibold"/>
              </a:rPr>
              <a:t>Administrador de base </a:t>
            </a:r>
            <a:br>
              <a:rPr lang="es-ES" sz="2200" b="0" i="0" strike="noStrike" cap="none" baseline="0" dirty="0">
                <a:solidFill>
                  <a:srgbClr val="000000"/>
                </a:solidFill>
                <a:effectLst/>
                <a:latin typeface="Segoe UI Semibold"/>
                <a:ea typeface="Segoe UI Semibold"/>
                <a:cs typeface="Segoe UI Semibold"/>
              </a:rPr>
            </a:br>
            <a:r>
              <a:rPr lang="es-ES" sz="2200" b="0" i="0" strike="noStrike" cap="none" baseline="0" dirty="0">
                <a:solidFill>
                  <a:srgbClr val="000000"/>
                </a:solidFill>
                <a:effectLst/>
                <a:latin typeface="Segoe UI Semibold"/>
                <a:ea typeface="Segoe UI Semibold"/>
                <a:cs typeface="Segoe UI Semibold"/>
              </a:rPr>
              <a:t>de datos</a:t>
            </a:r>
          </a:p>
        </p:txBody>
      </p:sp>
      <p:sp>
        <p:nvSpPr>
          <p:cNvPr id="39" name="Text Placeholder 38">
            <a:extLst>
              <a:ext uri="{FF2B5EF4-FFF2-40B4-BE49-F238E27FC236}">
                <a16:creationId xmlns:a16="http://schemas.microsoft.com/office/drawing/2014/main" id="{0F149344-E8F1-4332-248F-2A7301E67FE6}"/>
              </a:ext>
            </a:extLst>
          </p:cNvPr>
          <p:cNvSpPr>
            <a:spLocks noGrp="1"/>
          </p:cNvSpPr>
          <p:nvPr>
            <p:ph type="body" sz="quarter" idx="15"/>
          </p:nvPr>
        </p:nvSpPr>
        <p:spPr>
          <a:xfrm>
            <a:off x="584200" y="3558440"/>
            <a:ext cx="3479070" cy="2200602"/>
          </a:xfrm>
        </p:spPr>
        <p:txBody>
          <a:bodyPr anchor="t"/>
          <a:lstStyle/>
          <a:p>
            <a:pPr marL="225425" lvl="2" indent="-225425">
              <a:spcBef>
                <a:spcPts val="600"/>
              </a:spcBef>
              <a:buChar char="•"/>
            </a:pPr>
            <a:r>
              <a:rPr lang="es-ES" sz="1600" b="0" i="0" strike="noStrike" cap="none" baseline="0" dirty="0">
                <a:solidFill>
                  <a:srgbClr val="000000"/>
                </a:solidFill>
                <a:effectLst/>
                <a:latin typeface="Segoe UI"/>
                <a:ea typeface="Segoe UI"/>
                <a:cs typeface="Segoe UI"/>
              </a:rPr>
              <a:t>Aprovisionamiento, configuración </a:t>
            </a:r>
            <a:br>
              <a:rPr lang="es-ES" sz="1600" b="0" i="0" strike="noStrike" cap="none" baseline="0" dirty="0">
                <a:solidFill>
                  <a:srgbClr val="000000"/>
                </a:solidFill>
                <a:effectLst/>
                <a:latin typeface="Segoe UI"/>
                <a:ea typeface="Segoe UI"/>
                <a:cs typeface="Segoe UI"/>
              </a:rPr>
            </a:br>
            <a:r>
              <a:rPr lang="es-ES" sz="1600" b="0" i="0" strike="noStrike" cap="none" baseline="0" dirty="0">
                <a:solidFill>
                  <a:srgbClr val="000000"/>
                </a:solidFill>
                <a:effectLst/>
                <a:latin typeface="Segoe UI"/>
                <a:ea typeface="Segoe UI"/>
                <a:cs typeface="Segoe UI"/>
              </a:rPr>
              <a:t>y administración de bases de datos</a:t>
            </a:r>
          </a:p>
          <a:p>
            <a:pPr marL="225425" lvl="2" indent="-225425">
              <a:spcBef>
                <a:spcPts val="600"/>
              </a:spcBef>
              <a:buChar char="•"/>
            </a:pPr>
            <a:r>
              <a:rPr lang="es-ES" sz="1600" b="0" i="0" strike="noStrike" cap="none" baseline="0" dirty="0">
                <a:solidFill>
                  <a:srgbClr val="000000"/>
                </a:solidFill>
                <a:effectLst/>
                <a:latin typeface="Segoe UI"/>
                <a:ea typeface="Segoe UI"/>
                <a:cs typeface="Segoe UI"/>
              </a:rPr>
              <a:t>Seguridad de la base de datos </a:t>
            </a:r>
            <a:br>
              <a:rPr lang="es-ES" sz="1600" b="0" i="0" strike="noStrike" cap="none" baseline="0" dirty="0">
                <a:solidFill>
                  <a:srgbClr val="000000"/>
                </a:solidFill>
                <a:effectLst/>
                <a:latin typeface="Segoe UI"/>
                <a:ea typeface="Segoe UI"/>
                <a:cs typeface="Segoe UI"/>
              </a:rPr>
            </a:br>
            <a:r>
              <a:rPr lang="es-ES" sz="1600" b="0" i="0" strike="noStrike" cap="none" baseline="0" dirty="0">
                <a:solidFill>
                  <a:srgbClr val="000000"/>
                </a:solidFill>
                <a:effectLst/>
                <a:latin typeface="Segoe UI"/>
                <a:ea typeface="Segoe UI"/>
                <a:cs typeface="Segoe UI"/>
              </a:rPr>
              <a:t>y acceso de usuario</a:t>
            </a:r>
          </a:p>
          <a:p>
            <a:pPr marL="225425" lvl="2" indent="-225425">
              <a:spcBef>
                <a:spcPts val="600"/>
              </a:spcBef>
              <a:buChar char="•"/>
            </a:pPr>
            <a:r>
              <a:rPr lang="es-ES" sz="1600" b="0" i="0" strike="noStrike" cap="none" baseline="0" dirty="0">
                <a:solidFill>
                  <a:srgbClr val="000000"/>
                </a:solidFill>
                <a:effectLst/>
                <a:latin typeface="Segoe UI"/>
                <a:ea typeface="Segoe UI"/>
                <a:cs typeface="Segoe UI"/>
              </a:rPr>
              <a:t>Copias de seguridad y resistencia </a:t>
            </a:r>
            <a:br>
              <a:rPr lang="es-ES" sz="1600" b="0" i="0" strike="noStrike" cap="none" baseline="0" dirty="0">
                <a:solidFill>
                  <a:srgbClr val="000000"/>
                </a:solidFill>
                <a:effectLst/>
                <a:latin typeface="Segoe UI"/>
                <a:ea typeface="Segoe UI"/>
                <a:cs typeface="Segoe UI"/>
              </a:rPr>
            </a:br>
            <a:r>
              <a:rPr lang="es-ES" sz="1600" b="0" i="0" strike="noStrike" cap="none" baseline="0" dirty="0">
                <a:solidFill>
                  <a:srgbClr val="000000"/>
                </a:solidFill>
                <a:effectLst/>
                <a:latin typeface="Segoe UI"/>
                <a:ea typeface="Segoe UI"/>
                <a:cs typeface="Segoe UI"/>
              </a:rPr>
              <a:t>de la base de datos</a:t>
            </a:r>
          </a:p>
          <a:p>
            <a:pPr marL="225425" lvl="2" indent="-225425">
              <a:spcBef>
                <a:spcPts val="600"/>
              </a:spcBef>
              <a:buChar char="•"/>
            </a:pPr>
            <a:r>
              <a:rPr lang="es-ES" sz="1600" b="0" i="0" strike="noStrike" cap="none" baseline="0" dirty="0">
                <a:solidFill>
                  <a:srgbClr val="000000"/>
                </a:solidFill>
                <a:effectLst/>
                <a:latin typeface="Segoe UI"/>
                <a:ea typeface="Segoe UI"/>
                <a:cs typeface="Segoe UI"/>
              </a:rPr>
              <a:t>Supervisión y optimización del rendimiento de la base de datos</a:t>
            </a:r>
          </a:p>
        </p:txBody>
      </p:sp>
      <p:grpSp>
        <p:nvGrpSpPr>
          <p:cNvPr id="18" name="Group 17">
            <a:extLst>
              <a:ext uri="{FF2B5EF4-FFF2-40B4-BE49-F238E27FC236}">
                <a16:creationId xmlns:a16="http://schemas.microsoft.com/office/drawing/2014/main" id="{B4FEE50F-F386-D45E-FCD2-621DE4E46DEE}"/>
              </a:ext>
              <a:ext uri="{C183D7F6-B498-43B3-948B-1728B52AA6E4}">
                <adec:decorative xmlns:adec="http://schemas.microsoft.com/office/drawing/2017/decorative" val="1"/>
              </a:ext>
            </a:extLst>
          </p:cNvPr>
          <p:cNvGrpSpPr/>
          <p:nvPr/>
        </p:nvGrpSpPr>
        <p:grpSpPr>
          <a:xfrm>
            <a:off x="5709544" y="1803286"/>
            <a:ext cx="775076" cy="468542"/>
            <a:chOff x="5698619" y="1539252"/>
            <a:chExt cx="1519698" cy="918677"/>
          </a:xfrm>
          <a:solidFill>
            <a:schemeClr val="tx1"/>
          </a:solidFill>
        </p:grpSpPr>
        <p:pic>
          <p:nvPicPr>
            <p:cNvPr id="19" name="Graphic 18" descr="Database with solid fill">
              <a:extLst>
                <a:ext uri="{FF2B5EF4-FFF2-40B4-BE49-F238E27FC236}">
                  <a16:creationId xmlns:a16="http://schemas.microsoft.com/office/drawing/2014/main" id="{F68F1B77-99DC-41E3-03EB-9B5FC22D340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356613" y="1539252"/>
              <a:ext cx="349282" cy="349282"/>
            </a:xfrm>
            <a:prstGeom prst="rect">
              <a:avLst/>
            </a:prstGeom>
          </p:spPr>
        </p:pic>
        <p:pic>
          <p:nvPicPr>
            <p:cNvPr id="20" name="Graphic 19" descr="Gears with solid fill">
              <a:extLst>
                <a:ext uri="{FF2B5EF4-FFF2-40B4-BE49-F238E27FC236}">
                  <a16:creationId xmlns:a16="http://schemas.microsoft.com/office/drawing/2014/main" id="{BF041F59-79F1-CCCB-5F53-BC9B95CEECF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424389" y="1639103"/>
              <a:ext cx="611058" cy="611058"/>
            </a:xfrm>
            <a:prstGeom prst="rect">
              <a:avLst/>
            </a:prstGeom>
          </p:spPr>
        </p:pic>
        <p:pic>
          <p:nvPicPr>
            <p:cNvPr id="21" name="Graphic 20" descr="User with solid fill">
              <a:extLst>
                <a:ext uri="{FF2B5EF4-FFF2-40B4-BE49-F238E27FC236}">
                  <a16:creationId xmlns:a16="http://schemas.microsoft.com/office/drawing/2014/main" id="{A375FF43-0518-7B14-5A97-FD23B1C2995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98619" y="1543529"/>
              <a:ext cx="914400" cy="914400"/>
            </a:xfrm>
            <a:prstGeom prst="rect">
              <a:avLst/>
            </a:prstGeom>
          </p:spPr>
        </p:pic>
        <p:pic>
          <p:nvPicPr>
            <p:cNvPr id="22" name="Graphic 21" descr="Open folder with solid fill">
              <a:extLst>
                <a:ext uri="{FF2B5EF4-FFF2-40B4-BE49-F238E27FC236}">
                  <a16:creationId xmlns:a16="http://schemas.microsoft.com/office/drawing/2014/main" id="{B0267635-92D3-5171-A319-FF7D4472609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857907" y="1953331"/>
              <a:ext cx="327268" cy="327268"/>
            </a:xfrm>
            <a:prstGeom prst="rect">
              <a:avLst/>
            </a:prstGeom>
          </p:spPr>
        </p:pic>
        <p:pic>
          <p:nvPicPr>
            <p:cNvPr id="23" name="Graphic 22" descr="Document with solid fill">
              <a:extLst>
                <a:ext uri="{FF2B5EF4-FFF2-40B4-BE49-F238E27FC236}">
                  <a16:creationId xmlns:a16="http://schemas.microsoft.com/office/drawing/2014/main" id="{705100F7-1267-ACC2-243F-689B26BC5AD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947070" y="1651433"/>
              <a:ext cx="271247" cy="271247"/>
            </a:xfrm>
            <a:prstGeom prst="rect">
              <a:avLst/>
            </a:prstGeom>
          </p:spPr>
        </p:pic>
      </p:grpSp>
      <p:sp>
        <p:nvSpPr>
          <p:cNvPr id="41" name="Text Placeholder 40">
            <a:extLst>
              <a:ext uri="{FF2B5EF4-FFF2-40B4-BE49-F238E27FC236}">
                <a16:creationId xmlns:a16="http://schemas.microsoft.com/office/drawing/2014/main" id="{2BB74F0B-5EF3-8F42-56AA-3C5CC04EDCDA}"/>
              </a:ext>
            </a:extLst>
          </p:cNvPr>
          <p:cNvSpPr>
            <a:spLocks noGrp="1"/>
          </p:cNvSpPr>
          <p:nvPr>
            <p:ph type="body" sz="quarter" idx="22"/>
          </p:nvPr>
        </p:nvSpPr>
        <p:spPr>
          <a:xfrm>
            <a:off x="4357546" y="2900033"/>
            <a:ext cx="3479071" cy="335280"/>
          </a:xfrm>
        </p:spPr>
        <p:txBody>
          <a:bodyPr/>
          <a:lstStyle/>
          <a:p>
            <a:pPr marL="0" indent="0">
              <a:buFont typeface="Arial" panose="020B0604020202020204" pitchFamily="34" charset="0"/>
              <a:buNone/>
            </a:pPr>
            <a:r>
              <a:rPr lang="es-ES" sz="2200" b="0" i="0" strike="noStrike" cap="none" baseline="0" dirty="0">
                <a:solidFill>
                  <a:srgbClr val="000000"/>
                </a:solidFill>
                <a:effectLst/>
                <a:latin typeface="Segoe UI Semibold"/>
                <a:ea typeface="Segoe UI Semibold"/>
                <a:cs typeface="Segoe UI Semibold"/>
              </a:rPr>
              <a:t>Ingeniero de datos</a:t>
            </a:r>
          </a:p>
        </p:txBody>
      </p:sp>
      <p:sp>
        <p:nvSpPr>
          <p:cNvPr id="42" name="Text Placeholder 41">
            <a:extLst>
              <a:ext uri="{FF2B5EF4-FFF2-40B4-BE49-F238E27FC236}">
                <a16:creationId xmlns:a16="http://schemas.microsoft.com/office/drawing/2014/main" id="{47677E5E-99B3-02DE-850F-EF3F010454AA}"/>
              </a:ext>
            </a:extLst>
          </p:cNvPr>
          <p:cNvSpPr>
            <a:spLocks noGrp="1"/>
          </p:cNvSpPr>
          <p:nvPr>
            <p:ph type="body" sz="quarter" idx="23"/>
          </p:nvPr>
        </p:nvSpPr>
        <p:spPr>
          <a:xfrm>
            <a:off x="4357547" y="3558440"/>
            <a:ext cx="3275154" cy="1631216"/>
          </a:xfrm>
        </p:spPr>
        <p:txBody>
          <a:bodyPr anchor="t"/>
          <a:lstStyle/>
          <a:p>
            <a:pPr marL="225425" lvl="2" indent="-225425">
              <a:spcBef>
                <a:spcPts val="600"/>
              </a:spcBef>
              <a:buChar char="•"/>
            </a:pPr>
            <a:r>
              <a:rPr lang="es-ES" sz="1600" b="0" i="0" strike="noStrike" cap="none" baseline="0" dirty="0">
                <a:solidFill>
                  <a:srgbClr val="000000"/>
                </a:solidFill>
                <a:effectLst/>
                <a:latin typeface="Segoe UI"/>
                <a:ea typeface="Segoe UI"/>
                <a:cs typeface="Segoe UI"/>
              </a:rPr>
              <a:t>Canalizaciones de integración </a:t>
            </a:r>
            <a:br>
              <a:rPr lang="es-ES" sz="1600" b="0" i="0" strike="noStrike" cap="none" baseline="0" dirty="0">
                <a:solidFill>
                  <a:srgbClr val="000000"/>
                </a:solidFill>
                <a:effectLst/>
                <a:latin typeface="Segoe UI"/>
                <a:ea typeface="Segoe UI"/>
                <a:cs typeface="Segoe UI"/>
              </a:rPr>
            </a:br>
            <a:r>
              <a:rPr lang="es-ES" sz="1600" b="0" i="0" strike="noStrike" cap="none" baseline="0" dirty="0">
                <a:solidFill>
                  <a:srgbClr val="000000"/>
                </a:solidFill>
                <a:effectLst/>
                <a:latin typeface="Segoe UI"/>
                <a:ea typeface="Segoe UI"/>
                <a:cs typeface="Segoe UI"/>
              </a:rPr>
              <a:t>de datos y procesos ETL</a:t>
            </a:r>
          </a:p>
          <a:p>
            <a:pPr marL="225425" lvl="2" indent="-225425">
              <a:spcBef>
                <a:spcPts val="600"/>
              </a:spcBef>
              <a:buChar char="•"/>
            </a:pPr>
            <a:r>
              <a:rPr lang="es-ES" sz="1600" b="0" i="0" strike="noStrike" cap="none" baseline="0" dirty="0">
                <a:solidFill>
                  <a:srgbClr val="000000"/>
                </a:solidFill>
                <a:effectLst/>
                <a:latin typeface="Segoe UI"/>
                <a:ea typeface="Segoe UI"/>
                <a:cs typeface="Segoe UI"/>
              </a:rPr>
              <a:t>Limpieza y transformación </a:t>
            </a:r>
            <a:br>
              <a:rPr lang="es-ES" sz="1600" b="0" i="0" strike="noStrike" cap="none" baseline="0" dirty="0">
                <a:solidFill>
                  <a:srgbClr val="000000"/>
                </a:solidFill>
                <a:effectLst/>
                <a:latin typeface="Segoe UI"/>
                <a:ea typeface="Segoe UI"/>
                <a:cs typeface="Segoe UI"/>
              </a:rPr>
            </a:br>
            <a:r>
              <a:rPr lang="es-ES" sz="1600" b="0" i="0" strike="noStrike" cap="none" baseline="0" dirty="0">
                <a:solidFill>
                  <a:srgbClr val="000000"/>
                </a:solidFill>
                <a:effectLst/>
                <a:latin typeface="Segoe UI"/>
                <a:ea typeface="Segoe UI"/>
                <a:cs typeface="Segoe UI"/>
              </a:rPr>
              <a:t>de datos</a:t>
            </a:r>
          </a:p>
          <a:p>
            <a:pPr marL="225425" lvl="2" indent="-225425">
              <a:spcBef>
                <a:spcPts val="600"/>
              </a:spcBef>
              <a:buChar char="•"/>
            </a:pPr>
            <a:r>
              <a:rPr lang="es-ES" sz="1600" b="0" i="0" strike="noStrike" cap="none" baseline="0" dirty="0">
                <a:solidFill>
                  <a:srgbClr val="000000"/>
                </a:solidFill>
                <a:effectLst/>
                <a:latin typeface="Segoe UI"/>
                <a:ea typeface="Segoe UI"/>
                <a:cs typeface="Segoe UI"/>
              </a:rPr>
              <a:t>Esquemas y cargas de datos </a:t>
            </a:r>
            <a:br>
              <a:rPr lang="es-ES" sz="1600" b="0" i="0" strike="noStrike" cap="none" baseline="0" dirty="0">
                <a:solidFill>
                  <a:srgbClr val="000000"/>
                </a:solidFill>
                <a:effectLst/>
                <a:latin typeface="Segoe UI"/>
                <a:ea typeface="Segoe UI"/>
                <a:cs typeface="Segoe UI"/>
              </a:rPr>
            </a:br>
            <a:r>
              <a:rPr lang="es-ES" sz="1600" b="0" i="0" strike="noStrike" cap="none" baseline="0" dirty="0">
                <a:solidFill>
                  <a:srgbClr val="000000"/>
                </a:solidFill>
                <a:effectLst/>
                <a:latin typeface="Segoe UI"/>
                <a:ea typeface="Segoe UI"/>
                <a:cs typeface="Segoe UI"/>
              </a:rPr>
              <a:t>del almacén de datos analíticos</a:t>
            </a:r>
          </a:p>
        </p:txBody>
      </p:sp>
      <p:grpSp>
        <p:nvGrpSpPr>
          <p:cNvPr id="9" name="Group 8">
            <a:extLst>
              <a:ext uri="{FF2B5EF4-FFF2-40B4-BE49-F238E27FC236}">
                <a16:creationId xmlns:a16="http://schemas.microsoft.com/office/drawing/2014/main" id="{D27A05B7-8F3F-70C2-A32B-9895FD1DEC0B}"/>
              </a:ext>
              <a:ext uri="{C183D7F6-B498-43B3-948B-1728B52AA6E4}">
                <adec:decorative xmlns:adec="http://schemas.microsoft.com/office/drawing/2017/decorative" val="1"/>
              </a:ext>
            </a:extLst>
          </p:cNvPr>
          <p:cNvGrpSpPr/>
          <p:nvPr/>
        </p:nvGrpSpPr>
        <p:grpSpPr>
          <a:xfrm>
            <a:off x="9464649" y="1772887"/>
            <a:ext cx="811558" cy="529338"/>
            <a:chOff x="9363667" y="1528299"/>
            <a:chExt cx="1401920" cy="914400"/>
          </a:xfrm>
          <a:solidFill>
            <a:schemeClr val="tx1"/>
          </a:solidFill>
        </p:grpSpPr>
        <p:grpSp>
          <p:nvGrpSpPr>
            <p:cNvPr id="10" name="Group 9">
              <a:extLst>
                <a:ext uri="{FF2B5EF4-FFF2-40B4-BE49-F238E27FC236}">
                  <a16:creationId xmlns:a16="http://schemas.microsoft.com/office/drawing/2014/main" id="{26773359-F03B-D311-CBFD-A933DE9F7E92}"/>
                </a:ext>
              </a:extLst>
            </p:cNvPr>
            <p:cNvGrpSpPr/>
            <p:nvPr/>
          </p:nvGrpSpPr>
          <p:grpSpPr>
            <a:xfrm>
              <a:off x="10089044" y="1605148"/>
              <a:ext cx="676543" cy="623772"/>
              <a:chOff x="6910544" y="4960784"/>
              <a:chExt cx="1903400" cy="1754935"/>
            </a:xfrm>
            <a:grpFill/>
          </p:grpSpPr>
          <p:pic>
            <p:nvPicPr>
              <p:cNvPr id="15" name="Graphic 14" descr="Bar chart with solid fill">
                <a:extLst>
                  <a:ext uri="{FF2B5EF4-FFF2-40B4-BE49-F238E27FC236}">
                    <a16:creationId xmlns:a16="http://schemas.microsoft.com/office/drawing/2014/main" id="{51A64F91-9F82-2212-1E9B-3187A004C564}"/>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6910544" y="5625627"/>
                <a:ext cx="914401" cy="914399"/>
              </a:xfrm>
              <a:prstGeom prst="rect">
                <a:avLst/>
              </a:prstGeom>
            </p:spPr>
          </p:pic>
          <p:pic>
            <p:nvPicPr>
              <p:cNvPr id="16" name="Graphic 15" descr="Pie chart with solid fill">
                <a:extLst>
                  <a:ext uri="{FF2B5EF4-FFF2-40B4-BE49-F238E27FC236}">
                    <a16:creationId xmlns:a16="http://schemas.microsoft.com/office/drawing/2014/main" id="{ECBD176B-C26E-6A9C-7C43-746DB18DEB84}"/>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7442342" y="4960784"/>
                <a:ext cx="914401" cy="914399"/>
              </a:xfrm>
              <a:prstGeom prst="rect">
                <a:avLst/>
              </a:prstGeom>
            </p:spPr>
          </p:pic>
          <p:pic>
            <p:nvPicPr>
              <p:cNvPr id="17" name="Graphic 16" descr="Upward trend with solid fill">
                <a:extLst>
                  <a:ext uri="{FF2B5EF4-FFF2-40B4-BE49-F238E27FC236}">
                    <a16:creationId xmlns:a16="http://schemas.microsoft.com/office/drawing/2014/main" id="{484893FD-DAA7-1A59-4999-AB1DB2BD4FEA}"/>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7899543" y="5801317"/>
                <a:ext cx="914401" cy="914402"/>
              </a:xfrm>
              <a:prstGeom prst="rect">
                <a:avLst/>
              </a:prstGeom>
            </p:spPr>
          </p:pic>
        </p:grpSp>
        <p:pic>
          <p:nvPicPr>
            <p:cNvPr id="14" name="Graphic 13" descr="User with solid fill">
              <a:extLst>
                <a:ext uri="{FF2B5EF4-FFF2-40B4-BE49-F238E27FC236}">
                  <a16:creationId xmlns:a16="http://schemas.microsoft.com/office/drawing/2014/main" id="{9AE56DA9-A8D5-CFB2-BA62-7227ED342DC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363667" y="1528299"/>
              <a:ext cx="914400" cy="914400"/>
            </a:xfrm>
            <a:prstGeom prst="rect">
              <a:avLst/>
            </a:prstGeom>
          </p:spPr>
        </p:pic>
      </p:grpSp>
      <p:sp>
        <p:nvSpPr>
          <p:cNvPr id="43" name="Text Placeholder 42">
            <a:extLst>
              <a:ext uri="{FF2B5EF4-FFF2-40B4-BE49-F238E27FC236}">
                <a16:creationId xmlns:a16="http://schemas.microsoft.com/office/drawing/2014/main" id="{4EF4BC18-5DE0-6A5E-D9BE-5B8FCAACDF36}"/>
              </a:ext>
            </a:extLst>
          </p:cNvPr>
          <p:cNvSpPr>
            <a:spLocks noGrp="1"/>
          </p:cNvSpPr>
          <p:nvPr>
            <p:ph type="body" sz="quarter" idx="24"/>
          </p:nvPr>
        </p:nvSpPr>
        <p:spPr>
          <a:xfrm>
            <a:off x="8130893" y="2900033"/>
            <a:ext cx="3479071" cy="335280"/>
          </a:xfrm>
        </p:spPr>
        <p:txBody>
          <a:bodyPr/>
          <a:lstStyle/>
          <a:p>
            <a:pPr marL="0" indent="0">
              <a:buFont typeface="Arial" panose="020B0604020202020204" pitchFamily="34" charset="0"/>
              <a:buNone/>
            </a:pPr>
            <a:r>
              <a:rPr lang="es-ES" sz="2200" b="0" i="0" strike="noStrike" cap="none" baseline="0">
                <a:solidFill>
                  <a:srgbClr val="000000"/>
                </a:solidFill>
                <a:effectLst/>
                <a:latin typeface="Segoe UI Semibold"/>
                <a:ea typeface="Segoe UI Semibold"/>
                <a:cs typeface="Segoe UI Semibold"/>
              </a:rPr>
              <a:t>Analista de datos</a:t>
            </a:r>
            <a:endParaRPr lang="en-US" sz="2200">
              <a:latin typeface="+mj-lt"/>
            </a:endParaRPr>
          </a:p>
        </p:txBody>
      </p:sp>
      <p:sp>
        <p:nvSpPr>
          <p:cNvPr id="44" name="Text Placeholder 43">
            <a:extLst>
              <a:ext uri="{FF2B5EF4-FFF2-40B4-BE49-F238E27FC236}">
                <a16:creationId xmlns:a16="http://schemas.microsoft.com/office/drawing/2014/main" id="{86A3ECEB-D742-0C95-68CC-C23F5E27F92B}"/>
              </a:ext>
            </a:extLst>
          </p:cNvPr>
          <p:cNvSpPr>
            <a:spLocks noGrp="1"/>
          </p:cNvSpPr>
          <p:nvPr>
            <p:ph type="body" sz="quarter" idx="25"/>
          </p:nvPr>
        </p:nvSpPr>
        <p:spPr>
          <a:xfrm>
            <a:off x="8130893" y="3558440"/>
            <a:ext cx="3479071" cy="892552"/>
          </a:xfrm>
        </p:spPr>
        <p:txBody>
          <a:bodyPr anchor="t"/>
          <a:lstStyle/>
          <a:p>
            <a:pPr marL="225425" lvl="2" indent="-225425">
              <a:spcBef>
                <a:spcPts val="600"/>
              </a:spcBef>
              <a:buChar char="•"/>
            </a:pPr>
            <a:r>
              <a:rPr lang="es-ES" sz="1600" b="0" i="0" strike="noStrike" cap="none" baseline="0" dirty="0">
                <a:solidFill>
                  <a:srgbClr val="000000"/>
                </a:solidFill>
                <a:effectLst/>
                <a:latin typeface="Segoe UI"/>
                <a:ea typeface="Segoe UI"/>
                <a:cs typeface="Segoe UI"/>
              </a:rPr>
              <a:t>Modelado analítico</a:t>
            </a:r>
          </a:p>
          <a:p>
            <a:pPr marL="225425" lvl="2" indent="-225425">
              <a:spcBef>
                <a:spcPts val="600"/>
              </a:spcBef>
              <a:buChar char="•"/>
            </a:pPr>
            <a:r>
              <a:rPr lang="es-ES" sz="1600" b="0" i="0" strike="noStrike" cap="none" baseline="0" dirty="0">
                <a:solidFill>
                  <a:srgbClr val="000000"/>
                </a:solidFill>
                <a:effectLst/>
                <a:latin typeface="Segoe UI"/>
                <a:ea typeface="Segoe UI"/>
                <a:cs typeface="Segoe UI"/>
              </a:rPr>
              <a:t>Informes y resumen de datos</a:t>
            </a:r>
          </a:p>
          <a:p>
            <a:pPr marL="225425" lvl="2" indent="-225425">
              <a:spcBef>
                <a:spcPts val="600"/>
              </a:spcBef>
              <a:buChar char="•"/>
            </a:pPr>
            <a:r>
              <a:rPr lang="es-ES" sz="1600" b="0" i="0" strike="noStrike" cap="none" baseline="0" dirty="0">
                <a:solidFill>
                  <a:srgbClr val="000000"/>
                </a:solidFill>
                <a:effectLst/>
                <a:latin typeface="Segoe UI"/>
                <a:ea typeface="Segoe UI"/>
                <a:cs typeface="Segoe UI"/>
              </a:rPr>
              <a:t>Visualización de datos</a:t>
            </a:r>
          </a:p>
        </p:txBody>
      </p:sp>
    </p:spTree>
    <p:extLst>
      <p:ext uri="{BB962C8B-B14F-4D97-AF65-F5344CB8AC3E}">
        <p14:creationId xmlns:p14="http://schemas.microsoft.com/office/powerpoint/2010/main" val="1490669438"/>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53B5474-8092-CED5-CFF5-EBEC4631520C}"/>
              </a:ext>
            </a:extLst>
          </p:cNvPr>
          <p:cNvSpPr>
            <a:spLocks noGrp="1"/>
          </p:cNvSpPr>
          <p:nvPr>
            <p:ph type="title"/>
          </p:nvPr>
        </p:nvSpPr>
        <p:spPr>
          <a:xfrm>
            <a:off x="588262" y="420116"/>
            <a:ext cx="11013474" cy="487680"/>
          </a:xfrm>
        </p:spPr>
        <p:txBody>
          <a:bodyPr/>
          <a:lstStyle/>
          <a:p>
            <a:r>
              <a:rPr lang="es-ES" sz="3200" b="0" i="0" strike="noStrike" cap="none" baseline="0" dirty="0">
                <a:solidFill>
                  <a:srgbClr val="000000"/>
                </a:solidFill>
                <a:effectLst/>
                <a:latin typeface="Segoe UI Semibold"/>
                <a:ea typeface="Segoe UI Semibold"/>
                <a:cs typeface="Segoe UI Semibold"/>
              </a:rPr>
              <a:t>Servicios en la nube de Microsoft para datos</a:t>
            </a:r>
          </a:p>
        </p:txBody>
      </p:sp>
      <p:sp>
        <p:nvSpPr>
          <p:cNvPr id="7" name="Text Placeholder 3">
            <a:extLst>
              <a:ext uri="{FF2B5EF4-FFF2-40B4-BE49-F238E27FC236}">
                <a16:creationId xmlns:a16="http://schemas.microsoft.com/office/drawing/2014/main" id="{CDAF111F-6D57-C7BF-9B43-086B9300EB31}"/>
              </a:ext>
            </a:extLst>
          </p:cNvPr>
          <p:cNvSpPr txBox="1"/>
          <p:nvPr/>
        </p:nvSpPr>
        <p:spPr>
          <a:xfrm>
            <a:off x="542386" y="1017787"/>
            <a:ext cx="3346429" cy="651387"/>
          </a:xfrm>
          <a:prstGeom prst="rect">
            <a:avLst/>
          </a:prstGeom>
          <a:solidFill>
            <a:schemeClr val="accent2"/>
          </a:solidFill>
        </p:spPr>
        <p:txBody>
          <a:bodyPr lIns="0" tIns="0" rIns="0" bIns="0" anchor="ctr">
            <a:noAutofit/>
          </a:bodyPr>
          <a:lstStyle>
            <a:lvl1pPr marL="137160" marR="0" indent="-137160" algn="l" defTabSz="932742" rtl="0" eaLnBrk="1" fontAlgn="auto" latinLnBrk="0" hangingPunct="1">
              <a:lnSpc>
                <a:spcPct val="100000"/>
              </a:lnSpc>
              <a:spcBef>
                <a:spcPct val="20000"/>
              </a:spcBef>
              <a:spcAft>
                <a:spcPct val="0"/>
              </a:spcAft>
              <a:buClrTx/>
              <a:buSzPct val="90000"/>
              <a:buFont typeface="Arial" panose="020B0604020202020204" pitchFamily="34" charset="0"/>
              <a:buChar char="•"/>
              <a:defRPr sz="1600" kern="1200" spc="0" baseline="0">
                <a:solidFill>
                  <a:schemeClr val="tx1"/>
                </a:solidFill>
                <a:latin typeface="+mn-lt"/>
                <a:ea typeface="+mn-ea"/>
                <a:cs typeface="Segoe UI" pitchFamily="34" charset="0"/>
              </a:defRPr>
            </a:lvl1pPr>
            <a:lvl2pPr marL="265176" marR="0" indent="-109728" algn="l" defTabSz="932742" rtl="0" eaLnBrk="1" fontAlgn="auto" latinLnBrk="0" hangingPunct="1">
              <a:lnSpc>
                <a:spcPct val="100000"/>
              </a:lnSpc>
              <a:spcBef>
                <a:spcPct val="20000"/>
              </a:spcBef>
              <a:spcAft>
                <a:spcPct val="0"/>
              </a:spcAft>
              <a:buClrTx/>
              <a:buSzPct val="90000"/>
              <a:buFont typeface="Arial" panose="020B0604020202020204" pitchFamily="34" charset="0"/>
              <a:buChar char="•"/>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ct val="0"/>
              </a:spcAft>
              <a:buClrTx/>
              <a:buSzPct val="90000"/>
              <a:buFont typeface="Arial" panose="020B0604020202020204" pitchFamily="34" charset="0"/>
              <a:buChar char="•"/>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es-ES" sz="2000" b="0" i="0" strike="noStrike" cap="none" baseline="0" dirty="0">
                <a:solidFill>
                  <a:srgbClr val="FFFFFF"/>
                </a:solidFill>
                <a:effectLst/>
                <a:latin typeface="Segoe UI Semibold"/>
                <a:ea typeface="Segoe UI Semibold"/>
                <a:cs typeface="Segoe UI Semibold"/>
              </a:rPr>
              <a:t>Cargas de trabajo de </a:t>
            </a:r>
            <a:br>
              <a:rPr lang="es-ES" sz="2000" b="0" i="0" strike="noStrike" cap="none" baseline="0" dirty="0">
                <a:solidFill>
                  <a:srgbClr val="FFFFFF"/>
                </a:solidFill>
                <a:effectLst/>
                <a:latin typeface="Segoe UI Semibold"/>
                <a:ea typeface="Segoe UI Semibold"/>
                <a:cs typeface="Segoe UI Semibold"/>
              </a:rPr>
            </a:br>
            <a:r>
              <a:rPr lang="es-ES" sz="2000" b="0" i="0" strike="noStrike" cap="none" baseline="0" dirty="0">
                <a:solidFill>
                  <a:srgbClr val="FFFFFF"/>
                </a:solidFill>
                <a:effectLst/>
                <a:latin typeface="Segoe UI Semibold"/>
                <a:ea typeface="Segoe UI Semibold"/>
                <a:cs typeface="Segoe UI Semibold"/>
              </a:rPr>
              <a:t>datos operativos</a:t>
            </a:r>
          </a:p>
        </p:txBody>
      </p:sp>
      <p:pic>
        <p:nvPicPr>
          <p:cNvPr id="15" name="Graphic 14">
            <a:extLst>
              <a:ext uri="{FF2B5EF4-FFF2-40B4-BE49-F238E27FC236}">
                <a16:creationId xmlns:a16="http://schemas.microsoft.com/office/drawing/2014/main" id="{E9E6B9F6-E16B-700D-8E65-FA8C9B54EF4A}"/>
              </a:ext>
              <a:ext uri="{C183D7F6-B498-43B3-948B-1728B52AA6E4}">
                <adec:decorative xmlns:adec="http://schemas.microsoft.com/office/drawing/2017/decorative" val="1"/>
              </a:ext>
            </a:extLst>
          </p:cNvPr>
          <p:cNvPicPr/>
          <p:nvPr/>
        </p:nvPicPr>
        <p:blipFill>
          <a:blip r:embed="rId3">
            <a:extLst>
              <a:ext uri="{96DAC541-7B7A-43D3-8B79-37D633B846F1}">
                <asvg:svgBlip xmlns:asvg="http://schemas.microsoft.com/office/drawing/2016/SVG/main" r:embed="rId4"/>
              </a:ext>
            </a:extLst>
          </a:blip>
          <a:stretch>
            <a:fillRect/>
          </a:stretch>
        </p:blipFill>
        <p:spPr>
          <a:xfrm>
            <a:off x="521412" y="2000912"/>
            <a:ext cx="618146" cy="644252"/>
          </a:xfrm>
          <a:prstGeom prst="rect">
            <a:avLst/>
          </a:prstGeom>
        </p:spPr>
      </p:pic>
      <p:sp>
        <p:nvSpPr>
          <p:cNvPr id="16" name="TextBox 15">
            <a:extLst>
              <a:ext uri="{FF2B5EF4-FFF2-40B4-BE49-F238E27FC236}">
                <a16:creationId xmlns:a16="http://schemas.microsoft.com/office/drawing/2014/main" id="{1E96CB7D-1AC8-A22C-87AE-00FF3F6143D3}"/>
              </a:ext>
            </a:extLst>
          </p:cNvPr>
          <p:cNvSpPr txBox="1"/>
          <p:nvPr/>
        </p:nvSpPr>
        <p:spPr>
          <a:xfrm>
            <a:off x="1175541" y="1993901"/>
            <a:ext cx="2882940" cy="945144"/>
          </a:xfrm>
          <a:prstGeom prst="rect">
            <a:avLst/>
          </a:prstGeom>
          <a:noFill/>
        </p:spPr>
        <p:txBody>
          <a:bodyPr wrap="square" lIns="91440" tIns="45720" rIns="91440" bIns="45720" rtlCol="0" anchor="ctr">
            <a:noAutofit/>
          </a:bodyPr>
          <a:lstStyle/>
          <a:p>
            <a:pPr>
              <a:spcAft>
                <a:spcPts val="600"/>
              </a:spcAft>
            </a:pPr>
            <a:r>
              <a:rPr lang="es-ES" sz="1600" b="0" i="0" strike="noStrike" cap="none" baseline="0" dirty="0">
                <a:solidFill>
                  <a:srgbClr val="000000"/>
                </a:solidFill>
                <a:effectLst/>
                <a:latin typeface="Segoe UI"/>
                <a:ea typeface="Segoe UI"/>
                <a:cs typeface="Segoe UI"/>
              </a:rPr>
              <a:t>Azure SQL</a:t>
            </a:r>
          </a:p>
          <a:p>
            <a:pPr marL="285750" indent="-158750">
              <a:spcAft>
                <a:spcPts val="600"/>
              </a:spcAft>
              <a:buFont typeface="Arial" panose="020B0604020202020204" pitchFamily="34" charset="0"/>
              <a:buChar char="•"/>
            </a:pPr>
            <a:r>
              <a:rPr lang="es-ES" sz="1050" b="0" i="0" strike="noStrike" cap="none" baseline="0" dirty="0">
                <a:solidFill>
                  <a:srgbClr val="000000"/>
                </a:solidFill>
                <a:effectLst/>
                <a:latin typeface="Segoe UI"/>
                <a:ea typeface="Segoe UI"/>
                <a:cs typeface="Segoe UI"/>
              </a:rPr>
              <a:t>Familia de servicios de bases de datos relacionales basados en SQL Server</a:t>
            </a:r>
          </a:p>
        </p:txBody>
      </p:sp>
      <p:grpSp>
        <p:nvGrpSpPr>
          <p:cNvPr id="11" name="Group 10">
            <a:extLst>
              <a:ext uri="{FF2B5EF4-FFF2-40B4-BE49-F238E27FC236}">
                <a16:creationId xmlns:a16="http://schemas.microsoft.com/office/drawing/2014/main" id="{E2FB0740-A0FA-3D02-2216-D16C93CEE7A7}"/>
              </a:ext>
              <a:ext uri="{C183D7F6-B498-43B3-948B-1728B52AA6E4}">
                <adec:decorative xmlns:adec="http://schemas.microsoft.com/office/drawing/2017/decorative" val="1"/>
              </a:ext>
            </a:extLst>
          </p:cNvPr>
          <p:cNvGrpSpPr/>
          <p:nvPr/>
        </p:nvGrpSpPr>
        <p:grpSpPr>
          <a:xfrm>
            <a:off x="513296" y="3134652"/>
            <a:ext cx="634378" cy="613714"/>
            <a:chOff x="8596728" y="971080"/>
            <a:chExt cx="948293" cy="962979"/>
          </a:xfrm>
        </p:grpSpPr>
        <p:pic>
          <p:nvPicPr>
            <p:cNvPr id="12" name="Graphic 11">
              <a:extLst>
                <a:ext uri="{FF2B5EF4-FFF2-40B4-BE49-F238E27FC236}">
                  <a16:creationId xmlns:a16="http://schemas.microsoft.com/office/drawing/2014/main" id="{F327B329-229B-E101-A871-A364F57CBA5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984419" y="1373457"/>
              <a:ext cx="560602" cy="560602"/>
            </a:xfrm>
            <a:prstGeom prst="rect">
              <a:avLst/>
            </a:prstGeom>
          </p:spPr>
        </p:pic>
        <p:pic>
          <p:nvPicPr>
            <p:cNvPr id="13" name="Graphic 12">
              <a:extLst>
                <a:ext uri="{FF2B5EF4-FFF2-40B4-BE49-F238E27FC236}">
                  <a16:creationId xmlns:a16="http://schemas.microsoft.com/office/drawing/2014/main" id="{CBA18A74-9DB9-D358-C489-6F6F89D5D91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596728" y="1391971"/>
              <a:ext cx="523574" cy="523574"/>
            </a:xfrm>
            <a:prstGeom prst="rect">
              <a:avLst/>
            </a:prstGeom>
          </p:spPr>
        </p:pic>
        <p:pic>
          <p:nvPicPr>
            <p:cNvPr id="14" name="Graphic 13">
              <a:extLst>
                <a:ext uri="{FF2B5EF4-FFF2-40B4-BE49-F238E27FC236}">
                  <a16:creationId xmlns:a16="http://schemas.microsoft.com/office/drawing/2014/main" id="{39D7AD97-90C3-859F-3A11-71831DFA65D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810155" y="971080"/>
              <a:ext cx="523574" cy="523574"/>
            </a:xfrm>
            <a:prstGeom prst="rect">
              <a:avLst/>
            </a:prstGeom>
          </p:spPr>
        </p:pic>
      </p:grpSp>
      <p:sp>
        <p:nvSpPr>
          <p:cNvPr id="23" name="TextBox 22">
            <a:extLst>
              <a:ext uri="{FF2B5EF4-FFF2-40B4-BE49-F238E27FC236}">
                <a16:creationId xmlns:a16="http://schemas.microsoft.com/office/drawing/2014/main" id="{773969E9-7FC1-36E4-A349-67786620F2E2}"/>
              </a:ext>
            </a:extLst>
          </p:cNvPr>
          <p:cNvSpPr txBox="1"/>
          <p:nvPr/>
        </p:nvSpPr>
        <p:spPr>
          <a:xfrm>
            <a:off x="1175539" y="3112372"/>
            <a:ext cx="2882940" cy="945144"/>
          </a:xfrm>
          <a:prstGeom prst="rect">
            <a:avLst/>
          </a:prstGeom>
          <a:noFill/>
        </p:spPr>
        <p:txBody>
          <a:bodyPr wrap="square" lIns="91440" tIns="45720" rIns="91440" bIns="45720" rtlCol="0" anchor="ctr">
            <a:noAutofit/>
          </a:bodyPr>
          <a:lstStyle/>
          <a:p>
            <a:pPr>
              <a:spcAft>
                <a:spcPts val="600"/>
              </a:spcAft>
            </a:pPr>
            <a:r>
              <a:rPr lang="es-ES" sz="1600" b="0" i="0" strike="noStrike" cap="none" baseline="0" dirty="0">
                <a:solidFill>
                  <a:srgbClr val="000000"/>
                </a:solidFill>
                <a:effectLst/>
                <a:latin typeface="Segoe UI"/>
                <a:ea typeface="Segoe UI"/>
                <a:cs typeface="Segoe UI"/>
              </a:rPr>
              <a:t>Azure </a:t>
            </a:r>
            <a:r>
              <a:rPr lang="es-ES" sz="1600" b="0" i="0" strike="noStrike" cap="none" baseline="0" dirty="0" err="1">
                <a:solidFill>
                  <a:srgbClr val="000000"/>
                </a:solidFill>
                <a:effectLst/>
                <a:latin typeface="Segoe UI"/>
                <a:ea typeface="Segoe UI"/>
                <a:cs typeface="Segoe UI"/>
              </a:rPr>
              <a:t>Database</a:t>
            </a:r>
            <a:r>
              <a:rPr lang="es-ES" sz="1600" b="0" i="0" strike="noStrike" cap="none" baseline="0" dirty="0">
                <a:solidFill>
                  <a:srgbClr val="000000"/>
                </a:solidFill>
                <a:effectLst/>
                <a:latin typeface="Segoe UI"/>
                <a:ea typeface="Segoe UI"/>
                <a:cs typeface="Segoe UI"/>
              </a:rPr>
              <a:t> para código abierto</a:t>
            </a:r>
          </a:p>
          <a:p>
            <a:pPr marL="285750" lvl="1" indent="-158750">
              <a:spcAft>
                <a:spcPts val="600"/>
              </a:spcAft>
              <a:buFont typeface="Arial" panose="020B0604020202020204" pitchFamily="34" charset="0"/>
              <a:buChar char="•"/>
            </a:pPr>
            <a:r>
              <a:rPr lang="es-ES" sz="1050" b="0" i="0" strike="noStrike" cap="none" baseline="0" dirty="0" err="1">
                <a:solidFill>
                  <a:srgbClr val="000000"/>
                </a:solidFill>
                <a:effectLst/>
                <a:latin typeface="Segoe UI"/>
                <a:ea typeface="Segoe UI"/>
                <a:cs typeface="Segoe UI"/>
              </a:rPr>
              <a:t>Maria</a:t>
            </a:r>
            <a:r>
              <a:rPr lang="es-ES" sz="1050" b="0" i="0" strike="noStrike" cap="none" baseline="0" dirty="0">
                <a:solidFill>
                  <a:srgbClr val="000000"/>
                </a:solidFill>
                <a:effectLst/>
                <a:latin typeface="Segoe UI"/>
                <a:ea typeface="Segoe UI"/>
                <a:cs typeface="Segoe UI"/>
              </a:rPr>
              <a:t> DB, MySQL, PostgreSQL</a:t>
            </a:r>
          </a:p>
        </p:txBody>
      </p:sp>
      <p:pic>
        <p:nvPicPr>
          <p:cNvPr id="9" name="Graphic 8">
            <a:extLst>
              <a:ext uri="{FF2B5EF4-FFF2-40B4-BE49-F238E27FC236}">
                <a16:creationId xmlns:a16="http://schemas.microsoft.com/office/drawing/2014/main" id="{75375431-1347-B3B0-18F3-6FB466DE4385}"/>
              </a:ext>
              <a:ext uri="{C183D7F6-B498-43B3-948B-1728B52AA6E4}">
                <adec:decorative xmlns:adec="http://schemas.microsoft.com/office/drawing/2017/decorative" val="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42386" y="4143173"/>
            <a:ext cx="576198" cy="600532"/>
          </a:xfrm>
          <a:prstGeom prst="rect">
            <a:avLst/>
          </a:prstGeom>
        </p:spPr>
      </p:pic>
      <p:sp>
        <p:nvSpPr>
          <p:cNvPr id="17" name="TextBox 16">
            <a:extLst>
              <a:ext uri="{FF2B5EF4-FFF2-40B4-BE49-F238E27FC236}">
                <a16:creationId xmlns:a16="http://schemas.microsoft.com/office/drawing/2014/main" id="{D66510BF-585B-9CD6-2A7C-93516D7DE1B8}"/>
              </a:ext>
            </a:extLst>
          </p:cNvPr>
          <p:cNvSpPr txBox="1"/>
          <p:nvPr/>
        </p:nvSpPr>
        <p:spPr>
          <a:xfrm>
            <a:off x="1175539" y="4230843"/>
            <a:ext cx="2882940" cy="945144"/>
          </a:xfrm>
          <a:prstGeom prst="rect">
            <a:avLst/>
          </a:prstGeom>
          <a:noFill/>
        </p:spPr>
        <p:txBody>
          <a:bodyPr wrap="square" lIns="91440" tIns="45720" rIns="91440" bIns="45720" rtlCol="0" anchor="ctr">
            <a:noAutofit/>
          </a:bodyPr>
          <a:lstStyle/>
          <a:p>
            <a:pPr>
              <a:spcAft>
                <a:spcPts val="600"/>
              </a:spcAft>
            </a:pPr>
            <a:r>
              <a:rPr lang="es-ES" sz="1600" b="0" i="0" strike="noStrike" cap="none" baseline="0" dirty="0">
                <a:solidFill>
                  <a:srgbClr val="000000"/>
                </a:solidFill>
                <a:effectLst/>
                <a:latin typeface="Segoe UI"/>
                <a:ea typeface="Segoe UI"/>
                <a:cs typeface="Segoe UI"/>
              </a:rPr>
              <a:t>Azure Cosmos DB</a:t>
            </a:r>
          </a:p>
          <a:p>
            <a:pPr marL="285750" lvl="1" indent="-158750">
              <a:spcAft>
                <a:spcPts val="600"/>
              </a:spcAft>
              <a:buFont typeface="Arial" panose="020B0604020202020204" pitchFamily="34" charset="0"/>
              <a:buChar char="•"/>
            </a:pPr>
            <a:r>
              <a:rPr lang="es-ES" sz="1050" b="0" i="0" strike="noStrike" cap="none" baseline="0" dirty="0">
                <a:solidFill>
                  <a:srgbClr val="000000"/>
                </a:solidFill>
                <a:effectLst/>
                <a:latin typeface="Segoe UI"/>
                <a:ea typeface="Segoe UI"/>
                <a:cs typeface="Segoe UI"/>
              </a:rPr>
              <a:t>Sistema de base de datos no relacional altamente escalable</a:t>
            </a:r>
          </a:p>
        </p:txBody>
      </p:sp>
      <p:pic>
        <p:nvPicPr>
          <p:cNvPr id="10" name="Graphic 9">
            <a:extLst>
              <a:ext uri="{FF2B5EF4-FFF2-40B4-BE49-F238E27FC236}">
                <a16:creationId xmlns:a16="http://schemas.microsoft.com/office/drawing/2014/main" id="{BDA449D4-DB10-4670-53F1-9AC802491195}"/>
              </a:ext>
              <a:ext uri="{C183D7F6-B498-43B3-948B-1728B52AA6E4}">
                <adec:decorative xmlns:adec="http://schemas.microsoft.com/office/drawing/2017/decorative" val="1"/>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27176" y="5212796"/>
            <a:ext cx="606618" cy="632234"/>
          </a:xfrm>
          <a:prstGeom prst="rect">
            <a:avLst/>
          </a:prstGeom>
        </p:spPr>
      </p:pic>
      <p:sp>
        <p:nvSpPr>
          <p:cNvPr id="18" name="TextBox 17">
            <a:extLst>
              <a:ext uri="{FF2B5EF4-FFF2-40B4-BE49-F238E27FC236}">
                <a16:creationId xmlns:a16="http://schemas.microsoft.com/office/drawing/2014/main" id="{CAEB365A-7F41-3E0F-76F6-2522A9A2A288}"/>
              </a:ext>
            </a:extLst>
          </p:cNvPr>
          <p:cNvSpPr txBox="1"/>
          <p:nvPr/>
        </p:nvSpPr>
        <p:spPr>
          <a:xfrm>
            <a:off x="1175539" y="5349314"/>
            <a:ext cx="2882940" cy="945144"/>
          </a:xfrm>
          <a:prstGeom prst="rect">
            <a:avLst/>
          </a:prstGeom>
          <a:noFill/>
        </p:spPr>
        <p:txBody>
          <a:bodyPr wrap="square" lIns="91440" tIns="45720" rIns="91440" bIns="45720" rtlCol="0" anchor="ctr">
            <a:noAutofit/>
          </a:bodyPr>
          <a:lstStyle/>
          <a:p>
            <a:pPr>
              <a:spcAft>
                <a:spcPts val="600"/>
              </a:spcAft>
            </a:pPr>
            <a:r>
              <a:rPr lang="es-ES" sz="1600" b="0" i="0" strike="noStrike" cap="none" baseline="0" dirty="0">
                <a:solidFill>
                  <a:srgbClr val="000000"/>
                </a:solidFill>
                <a:effectLst/>
                <a:latin typeface="Segoe UI"/>
                <a:ea typeface="Segoe UI"/>
                <a:cs typeface="Segoe UI"/>
              </a:rPr>
              <a:t>Azure Storage</a:t>
            </a:r>
          </a:p>
          <a:p>
            <a:pPr marL="285750" indent="-158750">
              <a:spcAft>
                <a:spcPts val="600"/>
              </a:spcAft>
              <a:buFont typeface="Arial" panose="020B0604020202020204" pitchFamily="34" charset="0"/>
              <a:buChar char="•"/>
            </a:pPr>
            <a:r>
              <a:rPr lang="es-ES" sz="1050" b="0" i="0" strike="noStrike" cap="none" baseline="0" dirty="0">
                <a:solidFill>
                  <a:srgbClr val="000000"/>
                </a:solidFill>
                <a:effectLst/>
                <a:latin typeface="Segoe UI"/>
                <a:ea typeface="Segoe UI"/>
                <a:cs typeface="Segoe UI"/>
              </a:rPr>
              <a:t>Archivo, blob y almacenamiento de tabla</a:t>
            </a:r>
          </a:p>
          <a:p>
            <a:pPr marL="285750" indent="-158750">
              <a:spcAft>
                <a:spcPts val="600"/>
              </a:spcAft>
              <a:buFont typeface="Arial" panose="020B0604020202020204" pitchFamily="34" charset="0"/>
              <a:buChar char="•"/>
            </a:pPr>
            <a:r>
              <a:rPr lang="es-ES" sz="1050" b="0" i="0" strike="noStrike" cap="none" baseline="0" dirty="0">
                <a:solidFill>
                  <a:srgbClr val="000000"/>
                </a:solidFill>
                <a:effectLst/>
                <a:latin typeface="Segoe UI"/>
                <a:ea typeface="Segoe UI"/>
                <a:cs typeface="Segoe UI"/>
              </a:rPr>
              <a:t>Espacio de nombres jerárquico para almacenamiento en un lago de datos</a:t>
            </a:r>
          </a:p>
        </p:txBody>
      </p:sp>
      <p:sp>
        <p:nvSpPr>
          <p:cNvPr id="8" name="Text Placeholder 4">
            <a:extLst>
              <a:ext uri="{FF2B5EF4-FFF2-40B4-BE49-F238E27FC236}">
                <a16:creationId xmlns:a16="http://schemas.microsoft.com/office/drawing/2014/main" id="{E6EA46E5-79F3-4166-A2A1-E3A9D5B6B62D}"/>
              </a:ext>
            </a:extLst>
          </p:cNvPr>
          <p:cNvSpPr txBox="1"/>
          <p:nvPr/>
        </p:nvSpPr>
        <p:spPr>
          <a:xfrm>
            <a:off x="4241930" y="1017788"/>
            <a:ext cx="7452168" cy="651386"/>
          </a:xfrm>
          <a:prstGeom prst="rect">
            <a:avLst/>
          </a:prstGeom>
          <a:solidFill>
            <a:schemeClr val="accent2"/>
          </a:solidFill>
        </p:spPr>
        <p:txBody>
          <a:bodyPr lIns="0" tIns="0" rIns="0" bIns="0" anchor="ctr">
            <a:noAutofit/>
          </a:bodyPr>
          <a:lstStyle>
            <a:lvl1pPr marL="137160" marR="0" indent="-137160" algn="l" defTabSz="932742" rtl="0" eaLnBrk="1" fontAlgn="auto" latinLnBrk="0" hangingPunct="1">
              <a:lnSpc>
                <a:spcPct val="100000"/>
              </a:lnSpc>
              <a:spcBef>
                <a:spcPct val="20000"/>
              </a:spcBef>
              <a:spcAft>
                <a:spcPct val="0"/>
              </a:spcAft>
              <a:buClrTx/>
              <a:buSzPct val="90000"/>
              <a:buFont typeface="Arial" panose="020B0604020202020204" pitchFamily="34" charset="0"/>
              <a:buChar char="•"/>
              <a:defRPr sz="1600" kern="1200" spc="0" baseline="0">
                <a:solidFill>
                  <a:schemeClr val="tx1"/>
                </a:solidFill>
                <a:latin typeface="+mn-lt"/>
                <a:ea typeface="+mn-ea"/>
                <a:cs typeface="Segoe UI" pitchFamily="34" charset="0"/>
              </a:defRPr>
            </a:lvl1pPr>
            <a:lvl2pPr marL="265176" marR="0" indent="-109728" algn="l" defTabSz="932742" rtl="0" eaLnBrk="1" fontAlgn="auto" latinLnBrk="0" hangingPunct="1">
              <a:lnSpc>
                <a:spcPct val="100000"/>
              </a:lnSpc>
              <a:spcBef>
                <a:spcPct val="20000"/>
              </a:spcBef>
              <a:spcAft>
                <a:spcPct val="0"/>
              </a:spcAft>
              <a:buClrTx/>
              <a:buSzPct val="90000"/>
              <a:buFont typeface="Arial" panose="020B0604020202020204" pitchFamily="34" charset="0"/>
              <a:buChar char="•"/>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ct val="0"/>
              </a:spcAft>
              <a:buClrTx/>
              <a:buSzPct val="90000"/>
              <a:buFont typeface="Arial" panose="020B0604020202020204" pitchFamily="34" charset="0"/>
              <a:buChar char="•"/>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es-ES" sz="2000" b="0" i="0" strike="noStrike" cap="none" baseline="0">
                <a:solidFill>
                  <a:srgbClr val="FFFFFF"/>
                </a:solidFill>
                <a:effectLst/>
                <a:latin typeface="Segoe UI Semibold"/>
                <a:ea typeface="Segoe UI Semibold"/>
                <a:cs typeface="Segoe UI Semibold"/>
              </a:rPr>
              <a:t>Cargas de trabajo de datos analíticos</a:t>
            </a:r>
          </a:p>
        </p:txBody>
      </p:sp>
      <p:sp>
        <p:nvSpPr>
          <p:cNvPr id="2" name="TextBox 1">
            <a:extLst>
              <a:ext uri="{FF2B5EF4-FFF2-40B4-BE49-F238E27FC236}">
                <a16:creationId xmlns:a16="http://schemas.microsoft.com/office/drawing/2014/main" id="{DE071715-C570-AA10-F473-AB546C7CEB42}"/>
              </a:ext>
            </a:extLst>
          </p:cNvPr>
          <p:cNvSpPr txBox="1"/>
          <p:nvPr/>
        </p:nvSpPr>
        <p:spPr>
          <a:xfrm>
            <a:off x="4223458" y="1679012"/>
            <a:ext cx="3434485" cy="590774"/>
          </a:xfrm>
          <a:prstGeom prst="rect">
            <a:avLst/>
          </a:prstGeom>
          <a:noFill/>
        </p:spPr>
        <p:txBody>
          <a:bodyPr wrap="square">
            <a:spAutoFit/>
          </a:bodyPr>
          <a:lstStyle/>
          <a:p>
            <a:pPr>
              <a:lnSpc>
                <a:spcPct val="90000"/>
              </a:lnSpc>
              <a:spcAft>
                <a:spcPts val="600"/>
              </a:spcAft>
            </a:pPr>
            <a:r>
              <a:rPr lang="es-ES" sz="1800" b="1" i="0" strike="noStrike" cap="none" baseline="0">
                <a:solidFill>
                  <a:srgbClr val="BF3AC4"/>
                </a:solidFill>
                <a:effectLst/>
                <a:latin typeface="Segoe UI"/>
                <a:ea typeface="Segoe UI"/>
                <a:cs typeface="Segoe UI"/>
              </a:rPr>
              <a:t>Software como servicio (SaaS)</a:t>
            </a:r>
          </a:p>
        </p:txBody>
      </p:sp>
      <p:sp>
        <p:nvSpPr>
          <p:cNvPr id="19" name="TextBox 18">
            <a:extLst>
              <a:ext uri="{FF2B5EF4-FFF2-40B4-BE49-F238E27FC236}">
                <a16:creationId xmlns:a16="http://schemas.microsoft.com/office/drawing/2014/main" id="{A59FE2E2-0D9A-98A2-4896-89DB4C0811C8}"/>
              </a:ext>
            </a:extLst>
          </p:cNvPr>
          <p:cNvSpPr txBox="1"/>
          <p:nvPr/>
        </p:nvSpPr>
        <p:spPr>
          <a:xfrm>
            <a:off x="4601543" y="2117558"/>
            <a:ext cx="3147587" cy="2304322"/>
          </a:xfrm>
          <a:prstGeom prst="rect">
            <a:avLst/>
          </a:prstGeom>
          <a:noFill/>
        </p:spPr>
        <p:txBody>
          <a:bodyPr wrap="square" lIns="182880" tIns="108000" rIns="182880" bIns="108000" rtlCol="0">
            <a:spAutoFit/>
          </a:bodyPr>
          <a:lstStyle/>
          <a:p>
            <a:pPr>
              <a:lnSpc>
                <a:spcPct val="90000"/>
              </a:lnSpc>
              <a:spcBef>
                <a:spcPts val="1000"/>
              </a:spcBef>
              <a:spcAft>
                <a:spcPts val="400"/>
              </a:spcAft>
            </a:pPr>
            <a:r>
              <a:rPr lang="es-ES" sz="1600" b="0" i="0" strike="noStrike" cap="none" baseline="0" dirty="0">
                <a:solidFill>
                  <a:srgbClr val="000000"/>
                </a:solidFill>
                <a:effectLst/>
                <a:latin typeface="Segoe UI"/>
                <a:ea typeface="Segoe UI"/>
                <a:cs typeface="Segoe UI"/>
              </a:rPr>
              <a:t>Microsoft </a:t>
            </a:r>
            <a:r>
              <a:rPr lang="es-ES" sz="1600" b="0" i="0" strike="noStrike" cap="none" baseline="0" dirty="0" err="1">
                <a:solidFill>
                  <a:srgbClr val="000000"/>
                </a:solidFill>
                <a:effectLst/>
                <a:latin typeface="Segoe UI"/>
                <a:ea typeface="Segoe UI"/>
                <a:cs typeface="Segoe UI"/>
              </a:rPr>
              <a:t>Fabric</a:t>
            </a:r>
            <a:endParaRPr lang="es-ES" sz="1600" b="0" i="0" strike="noStrike" cap="none" baseline="0" dirty="0">
              <a:solidFill>
                <a:srgbClr val="000000"/>
              </a:solidFill>
              <a:effectLst/>
              <a:latin typeface="Segoe UI"/>
              <a:ea typeface="Segoe UI"/>
              <a:cs typeface="Segoe UI"/>
            </a:endParaRPr>
          </a:p>
          <a:p>
            <a:pPr>
              <a:lnSpc>
                <a:spcPct val="90000"/>
              </a:lnSpc>
              <a:spcAft>
                <a:spcPts val="400"/>
              </a:spcAft>
            </a:pPr>
            <a:r>
              <a:rPr lang="es-ES" sz="1050" b="0" i="0" strike="noStrike" cap="none" baseline="0" dirty="0">
                <a:solidFill>
                  <a:srgbClr val="000000"/>
                </a:solidFill>
                <a:effectLst/>
                <a:latin typeface="Segoe UI"/>
                <a:ea typeface="Segoe UI"/>
                <a:cs typeface="Segoe UI"/>
              </a:rPr>
              <a:t>Plataforma analítica unificada, basada </a:t>
            </a:r>
            <a:br>
              <a:rPr lang="es-ES" sz="1050" b="0" i="0" strike="noStrike" cap="none" baseline="0" dirty="0">
                <a:solidFill>
                  <a:srgbClr val="000000"/>
                </a:solidFill>
                <a:effectLst/>
                <a:latin typeface="Segoe UI"/>
                <a:ea typeface="Segoe UI"/>
                <a:cs typeface="Segoe UI"/>
              </a:rPr>
            </a:br>
            <a:r>
              <a:rPr lang="es-ES" sz="1050" b="0" i="0" strike="noStrike" cap="none" baseline="0" dirty="0">
                <a:solidFill>
                  <a:srgbClr val="000000"/>
                </a:solidFill>
                <a:effectLst/>
                <a:latin typeface="Segoe UI"/>
                <a:ea typeface="Segoe UI"/>
                <a:cs typeface="Segoe UI"/>
              </a:rPr>
              <a:t>en SaaS, basada en un almacén de lago </a:t>
            </a:r>
            <a:br>
              <a:rPr lang="es-ES" sz="1050" b="0" i="0" strike="noStrike" cap="none" baseline="0" dirty="0">
                <a:solidFill>
                  <a:srgbClr val="000000"/>
                </a:solidFill>
                <a:effectLst/>
                <a:latin typeface="Segoe UI"/>
                <a:ea typeface="Segoe UI"/>
                <a:cs typeface="Segoe UI"/>
              </a:rPr>
            </a:br>
            <a:r>
              <a:rPr lang="es-ES" sz="1050" b="0" i="0" strike="noStrike" cap="none" baseline="0" dirty="0">
                <a:solidFill>
                  <a:srgbClr val="000000"/>
                </a:solidFill>
                <a:effectLst/>
                <a:latin typeface="Segoe UI"/>
                <a:ea typeface="Segoe UI"/>
                <a:cs typeface="Segoe UI"/>
              </a:rPr>
              <a:t>abierto y gobernado:</a:t>
            </a:r>
          </a:p>
          <a:p>
            <a:pPr marL="216000" indent="-216000">
              <a:lnSpc>
                <a:spcPct val="90000"/>
              </a:lnSpc>
              <a:spcAft>
                <a:spcPts val="400"/>
              </a:spcAft>
              <a:buFont typeface="Arial" panose="020B0604020202020204" pitchFamily="34" charset="0"/>
              <a:buChar char="•"/>
            </a:pPr>
            <a:r>
              <a:rPr lang="es-ES" sz="1050" b="0" i="0" strike="noStrike" cap="none" baseline="0" dirty="0">
                <a:solidFill>
                  <a:srgbClr val="000000"/>
                </a:solidFill>
                <a:effectLst/>
                <a:latin typeface="Segoe UI"/>
                <a:ea typeface="Segoe UI"/>
                <a:cs typeface="Segoe UI"/>
              </a:rPr>
              <a:t>Ingesta de datos y ETL</a:t>
            </a:r>
          </a:p>
          <a:p>
            <a:pPr marL="216000" indent="-216000">
              <a:lnSpc>
                <a:spcPct val="90000"/>
              </a:lnSpc>
              <a:spcAft>
                <a:spcPts val="400"/>
              </a:spcAft>
              <a:buFont typeface="Arial" panose="020B0604020202020204" pitchFamily="34" charset="0"/>
              <a:buChar char="•"/>
            </a:pPr>
            <a:r>
              <a:rPr lang="es-ES" sz="1050" b="0" i="0" strike="noStrike" cap="none" baseline="0" dirty="0">
                <a:solidFill>
                  <a:srgbClr val="000000"/>
                </a:solidFill>
                <a:effectLst/>
                <a:latin typeface="Segoe UI"/>
                <a:ea typeface="Segoe UI"/>
                <a:cs typeface="Segoe UI"/>
              </a:rPr>
              <a:t>Almacén de lago de datos</a:t>
            </a:r>
          </a:p>
          <a:p>
            <a:pPr marL="216000" indent="-216000">
              <a:lnSpc>
                <a:spcPct val="90000"/>
              </a:lnSpc>
              <a:spcAft>
                <a:spcPts val="400"/>
              </a:spcAft>
              <a:buFont typeface="Arial" panose="020B0604020202020204" pitchFamily="34" charset="0"/>
              <a:buChar char="•"/>
            </a:pPr>
            <a:r>
              <a:rPr lang="es-ES" sz="1050" b="0" i="0" strike="noStrike" cap="none" baseline="0" dirty="0">
                <a:solidFill>
                  <a:srgbClr val="000000"/>
                </a:solidFill>
                <a:effectLst/>
                <a:latin typeface="Segoe UI"/>
                <a:ea typeface="Segoe UI"/>
                <a:cs typeface="Segoe UI"/>
              </a:rPr>
              <a:t>Data </a:t>
            </a:r>
            <a:r>
              <a:rPr lang="es-ES" sz="1050" b="0" i="0" strike="noStrike" cap="none" baseline="0" dirty="0" err="1">
                <a:solidFill>
                  <a:srgbClr val="000000"/>
                </a:solidFill>
                <a:effectLst/>
                <a:latin typeface="Segoe UI"/>
                <a:ea typeface="Segoe UI"/>
                <a:cs typeface="Segoe UI"/>
              </a:rPr>
              <a:t>Warehouse</a:t>
            </a:r>
            <a:endParaRPr lang="es-ES" sz="1050" b="0" i="0" strike="noStrike" cap="none" baseline="0" dirty="0">
              <a:solidFill>
                <a:srgbClr val="000000"/>
              </a:solidFill>
              <a:effectLst/>
              <a:latin typeface="Segoe UI"/>
              <a:ea typeface="Segoe UI"/>
              <a:cs typeface="Segoe UI"/>
            </a:endParaRPr>
          </a:p>
          <a:p>
            <a:pPr marL="216000" indent="-216000">
              <a:lnSpc>
                <a:spcPct val="90000"/>
              </a:lnSpc>
              <a:spcAft>
                <a:spcPts val="400"/>
              </a:spcAft>
              <a:buFont typeface="Arial" panose="020B0604020202020204" pitchFamily="34" charset="0"/>
              <a:buChar char="•"/>
            </a:pPr>
            <a:r>
              <a:rPr lang="es-ES" sz="1050" b="0" i="0" strike="noStrike" cap="none" baseline="0" dirty="0">
                <a:solidFill>
                  <a:srgbClr val="000000"/>
                </a:solidFill>
                <a:effectLst/>
                <a:latin typeface="Segoe UI"/>
                <a:ea typeface="Segoe UI"/>
                <a:cs typeface="Segoe UI"/>
              </a:rPr>
              <a:t>Ciencia de datos y ML</a:t>
            </a:r>
          </a:p>
          <a:p>
            <a:pPr marL="216000" indent="-216000">
              <a:lnSpc>
                <a:spcPct val="90000"/>
              </a:lnSpc>
              <a:spcAft>
                <a:spcPts val="400"/>
              </a:spcAft>
              <a:buFont typeface="Arial" panose="020B0604020202020204" pitchFamily="34" charset="0"/>
              <a:buChar char="•"/>
            </a:pPr>
            <a:r>
              <a:rPr lang="es-ES" sz="1050" b="0" i="0" strike="noStrike" cap="none" baseline="0" dirty="0">
                <a:solidFill>
                  <a:srgbClr val="000000"/>
                </a:solidFill>
                <a:effectLst/>
                <a:latin typeface="Segoe UI"/>
                <a:ea typeface="Segoe UI"/>
                <a:cs typeface="Segoe UI"/>
              </a:rPr>
              <a:t>Análisis en tiempo real</a:t>
            </a:r>
          </a:p>
          <a:p>
            <a:pPr marL="216000" indent="-216000">
              <a:lnSpc>
                <a:spcPct val="90000"/>
              </a:lnSpc>
              <a:spcAft>
                <a:spcPts val="400"/>
              </a:spcAft>
              <a:buFont typeface="Arial" panose="020B0604020202020204" pitchFamily="34" charset="0"/>
              <a:buChar char="•"/>
            </a:pPr>
            <a:r>
              <a:rPr lang="es-ES" sz="1050" b="0" i="0" strike="noStrike" cap="none" baseline="0" dirty="0">
                <a:solidFill>
                  <a:srgbClr val="000000"/>
                </a:solidFill>
                <a:effectLst/>
                <a:latin typeface="Segoe UI"/>
                <a:ea typeface="Segoe UI"/>
                <a:cs typeface="Segoe UI"/>
              </a:rPr>
              <a:t>Visualización de datos</a:t>
            </a:r>
          </a:p>
          <a:p>
            <a:pPr marL="216000" indent="-216000">
              <a:lnSpc>
                <a:spcPct val="90000"/>
              </a:lnSpc>
              <a:spcAft>
                <a:spcPts val="400"/>
              </a:spcAft>
              <a:buFont typeface="Arial" panose="020B0604020202020204" pitchFamily="34" charset="0"/>
              <a:buChar char="•"/>
            </a:pPr>
            <a:r>
              <a:rPr lang="es-ES" sz="1050" b="0" i="0" strike="noStrike" cap="none" baseline="0" dirty="0">
                <a:solidFill>
                  <a:srgbClr val="000000"/>
                </a:solidFill>
                <a:effectLst/>
                <a:latin typeface="Segoe UI"/>
                <a:ea typeface="Segoe UI"/>
                <a:cs typeface="Segoe UI"/>
              </a:rPr>
              <a:t>Gobernanza y administración de datos</a:t>
            </a:r>
            <a:endParaRPr lang="es-ES" sz="1200" b="0" i="0" strike="noStrike" cap="none" baseline="0" dirty="0">
              <a:solidFill>
                <a:srgbClr val="000000"/>
              </a:solidFill>
              <a:effectLst/>
              <a:latin typeface="Segoe UI"/>
              <a:ea typeface="Segoe UI"/>
              <a:cs typeface="Segoe UI"/>
            </a:endParaRPr>
          </a:p>
        </p:txBody>
      </p:sp>
      <p:pic>
        <p:nvPicPr>
          <p:cNvPr id="52" name="Graphic 51">
            <a:extLst>
              <a:ext uri="{FF2B5EF4-FFF2-40B4-BE49-F238E27FC236}">
                <a16:creationId xmlns:a16="http://schemas.microsoft.com/office/drawing/2014/main" id="{FC52685E-5077-C0CC-7813-E87AC67B33C2}"/>
              </a:ext>
              <a:ext uri="{C183D7F6-B498-43B3-948B-1728B52AA6E4}">
                <adec:decorative xmlns:adec="http://schemas.microsoft.com/office/drawing/2017/decorative" val="1"/>
              </a:ext>
            </a:extLst>
          </p:cNvPr>
          <p:cNvPicPr/>
          <p:nvPr/>
        </p:nvPicPr>
        <p:blipFill>
          <a:blip r:embed="rId15">
            <a:extLst>
              <a:ext uri="{96DAC541-7B7A-43D3-8B79-37D633B846F1}">
                <asvg:svgBlip xmlns:asvg="http://schemas.microsoft.com/office/drawing/2016/SVG/main" r:embed="rId16"/>
              </a:ext>
            </a:extLst>
          </a:blip>
          <a:stretch>
            <a:fillRect/>
          </a:stretch>
        </p:blipFill>
        <p:spPr>
          <a:xfrm>
            <a:off x="7970925" y="2234596"/>
            <a:ext cx="618146" cy="644252"/>
          </a:xfrm>
          <a:prstGeom prst="rect">
            <a:avLst/>
          </a:prstGeom>
        </p:spPr>
      </p:pic>
      <p:sp>
        <p:nvSpPr>
          <p:cNvPr id="3" name="TextBox 2">
            <a:extLst>
              <a:ext uri="{FF2B5EF4-FFF2-40B4-BE49-F238E27FC236}">
                <a16:creationId xmlns:a16="http://schemas.microsoft.com/office/drawing/2014/main" id="{931D89E9-7B15-FCCF-9524-990A9689787A}"/>
              </a:ext>
            </a:extLst>
          </p:cNvPr>
          <p:cNvSpPr txBox="1"/>
          <p:nvPr/>
        </p:nvSpPr>
        <p:spPr>
          <a:xfrm>
            <a:off x="7822920" y="1684681"/>
            <a:ext cx="3847668" cy="341632"/>
          </a:xfrm>
          <a:prstGeom prst="rect">
            <a:avLst/>
          </a:prstGeom>
          <a:noFill/>
        </p:spPr>
        <p:txBody>
          <a:bodyPr wrap="square">
            <a:spAutoFit/>
          </a:bodyPr>
          <a:lstStyle/>
          <a:p>
            <a:pPr>
              <a:lnSpc>
                <a:spcPct val="90000"/>
              </a:lnSpc>
              <a:spcAft>
                <a:spcPts val="600"/>
              </a:spcAft>
            </a:pPr>
            <a:r>
              <a:rPr lang="es-ES" sz="1800" b="1" i="0" strike="noStrike" cap="none" baseline="0">
                <a:solidFill>
                  <a:srgbClr val="BF3AC4"/>
                </a:solidFill>
                <a:effectLst/>
                <a:latin typeface="Segoe UI"/>
                <a:ea typeface="Segoe UI"/>
                <a:cs typeface="Segoe UI"/>
              </a:rPr>
              <a:t>Plataforma como servicio (PaaS)</a:t>
            </a:r>
          </a:p>
        </p:txBody>
      </p:sp>
      <p:sp>
        <p:nvSpPr>
          <p:cNvPr id="35" name="TextBox 34">
            <a:extLst>
              <a:ext uri="{FF2B5EF4-FFF2-40B4-BE49-F238E27FC236}">
                <a16:creationId xmlns:a16="http://schemas.microsoft.com/office/drawing/2014/main" id="{D42DB25E-649A-6279-1CC2-B96EB8D9D251}"/>
              </a:ext>
            </a:extLst>
          </p:cNvPr>
          <p:cNvSpPr txBox="1"/>
          <p:nvPr/>
        </p:nvSpPr>
        <p:spPr>
          <a:xfrm>
            <a:off x="8615966" y="2099080"/>
            <a:ext cx="2524936" cy="945144"/>
          </a:xfrm>
          <a:prstGeom prst="rect">
            <a:avLst/>
          </a:prstGeom>
          <a:noFill/>
        </p:spPr>
        <p:txBody>
          <a:bodyPr wrap="square" lIns="91440" tIns="45720" rIns="91440" bIns="45720" rtlCol="0" anchor="ctr">
            <a:noAutofit/>
          </a:bodyPr>
          <a:lstStyle/>
          <a:p>
            <a:pPr>
              <a:spcAft>
                <a:spcPts val="600"/>
              </a:spcAft>
            </a:pPr>
            <a:r>
              <a:rPr lang="es-ES" sz="1600" b="0" i="0" strike="noStrike" cap="none" baseline="0" dirty="0">
                <a:solidFill>
                  <a:srgbClr val="000000"/>
                </a:solidFill>
                <a:effectLst/>
                <a:latin typeface="Segoe UI"/>
                <a:ea typeface="Segoe UI"/>
                <a:cs typeface="Segoe UI"/>
              </a:rPr>
              <a:t>Azure </a:t>
            </a:r>
            <a:r>
              <a:rPr lang="es-ES" sz="1600" b="0" i="0" strike="noStrike" cap="none" baseline="0" dirty="0" err="1">
                <a:solidFill>
                  <a:srgbClr val="000000"/>
                </a:solidFill>
                <a:effectLst/>
                <a:latin typeface="Segoe UI"/>
                <a:ea typeface="Segoe UI"/>
                <a:cs typeface="Segoe UI"/>
              </a:rPr>
              <a:t>Databricks</a:t>
            </a:r>
            <a:endParaRPr lang="es-ES" sz="1600" b="0" i="0" strike="noStrike" cap="none" baseline="0" dirty="0">
              <a:solidFill>
                <a:srgbClr val="000000"/>
              </a:solidFill>
              <a:effectLst/>
              <a:latin typeface="Segoe UI"/>
              <a:ea typeface="Segoe UI"/>
              <a:cs typeface="Segoe UI"/>
            </a:endParaRPr>
          </a:p>
          <a:p>
            <a:pPr marL="285750" indent="-158750">
              <a:spcAft>
                <a:spcPts val="600"/>
              </a:spcAft>
              <a:buFont typeface="Arial" panose="020B0604020202020204" pitchFamily="34" charset="0"/>
              <a:buChar char="•"/>
            </a:pPr>
            <a:r>
              <a:rPr lang="es-ES" sz="1050" b="0" i="0" strike="noStrike" cap="none" baseline="0" dirty="0">
                <a:solidFill>
                  <a:srgbClr val="000000"/>
                </a:solidFill>
                <a:effectLst/>
                <a:latin typeface="Segoe UI"/>
                <a:ea typeface="Segoe UI"/>
                <a:cs typeface="Segoe UI"/>
              </a:rPr>
              <a:t>Análisis y procesamiento de datos de Apache </a:t>
            </a:r>
            <a:r>
              <a:rPr lang="es-ES" sz="1050" b="0" i="0" strike="noStrike" cap="none" baseline="0" dirty="0" err="1">
                <a:solidFill>
                  <a:srgbClr val="000000"/>
                </a:solidFill>
                <a:effectLst/>
                <a:latin typeface="Segoe UI"/>
                <a:ea typeface="Segoe UI"/>
                <a:cs typeface="Segoe UI"/>
              </a:rPr>
              <a:t>Spark</a:t>
            </a:r>
            <a:endParaRPr lang="es-ES" sz="1050" b="0" i="0" strike="noStrike" cap="none" baseline="0" dirty="0">
              <a:solidFill>
                <a:srgbClr val="000000"/>
              </a:solidFill>
              <a:effectLst/>
              <a:latin typeface="Segoe UI"/>
              <a:ea typeface="Segoe UI"/>
              <a:cs typeface="Segoe UI"/>
            </a:endParaRPr>
          </a:p>
        </p:txBody>
      </p:sp>
      <p:sp>
        <p:nvSpPr>
          <p:cNvPr id="55" name="TextBox 54">
            <a:extLst>
              <a:ext uri="{FF2B5EF4-FFF2-40B4-BE49-F238E27FC236}">
                <a16:creationId xmlns:a16="http://schemas.microsoft.com/office/drawing/2014/main" id="{D3D58BA8-A648-0992-87D6-FA6F6A77AB98}"/>
              </a:ext>
            </a:extLst>
          </p:cNvPr>
          <p:cNvSpPr txBox="1"/>
          <p:nvPr/>
        </p:nvSpPr>
        <p:spPr>
          <a:xfrm>
            <a:off x="10764381" y="5774506"/>
            <a:ext cx="835481" cy="258533"/>
          </a:xfrm>
          <a:prstGeom prst="rect">
            <a:avLst/>
          </a:prstGeom>
          <a:noFill/>
        </p:spPr>
        <p:txBody>
          <a:bodyPr wrap="square" lIns="0" tIns="0" rIns="0" bIns="0" rtlCol="0" anchor="ctr">
            <a:normAutofit/>
          </a:bodyPr>
          <a:lstStyle/>
          <a:p>
            <a:pPr algn="ctr">
              <a:lnSpc>
                <a:spcPct val="90000"/>
              </a:lnSpc>
              <a:spcAft>
                <a:spcPts val="600"/>
              </a:spcAft>
            </a:pPr>
            <a:r>
              <a:rPr lang="es-ES" sz="1600" b="0" i="0" strike="noStrike" cap="none" baseline="0">
                <a:solidFill>
                  <a:srgbClr val="000000"/>
                </a:solidFill>
                <a:effectLst/>
                <a:latin typeface="Segoe UI"/>
                <a:ea typeface="Segoe UI"/>
                <a:cs typeface="Segoe UI"/>
              </a:rPr>
              <a:t>Otros</a:t>
            </a:r>
          </a:p>
        </p:txBody>
      </p:sp>
      <p:pic>
        <p:nvPicPr>
          <p:cNvPr id="20" name="Picture 19">
            <a:extLst>
              <a:ext uri="{FF2B5EF4-FFF2-40B4-BE49-F238E27FC236}">
                <a16:creationId xmlns:a16="http://schemas.microsoft.com/office/drawing/2014/main" id="{842EDC9E-C550-4681-06C7-AAC80D23E7CC}"/>
              </a:ext>
              <a:ext uri="{C183D7F6-B498-43B3-948B-1728B52AA6E4}">
                <adec:decorative xmlns:adec="http://schemas.microsoft.com/office/drawing/2017/decorative" val="1"/>
              </a:ext>
            </a:extLst>
          </p:cNvPr>
          <p:cNvPicPr>
            <a:picLocks noChangeAspect="1"/>
          </p:cNvPicPr>
          <p:nvPr/>
        </p:nvPicPr>
        <p:blipFill>
          <a:blip r:embed="rId17"/>
          <a:stretch>
            <a:fillRect/>
          </a:stretch>
        </p:blipFill>
        <p:spPr>
          <a:xfrm>
            <a:off x="4210935" y="2067119"/>
            <a:ext cx="559140" cy="559140"/>
          </a:xfrm>
          <a:prstGeom prst="rect">
            <a:avLst/>
          </a:prstGeom>
        </p:spPr>
      </p:pic>
      <p:sp>
        <p:nvSpPr>
          <p:cNvPr id="5" name="TextBox 4">
            <a:extLst>
              <a:ext uri="{FF2B5EF4-FFF2-40B4-BE49-F238E27FC236}">
                <a16:creationId xmlns:a16="http://schemas.microsoft.com/office/drawing/2014/main" id="{4E7FFFA8-6BAB-FF38-CB3F-592E39208735}"/>
              </a:ext>
            </a:extLst>
          </p:cNvPr>
          <p:cNvSpPr txBox="1"/>
          <p:nvPr/>
        </p:nvSpPr>
        <p:spPr>
          <a:xfrm>
            <a:off x="4601542" y="4463429"/>
            <a:ext cx="3369383" cy="1807262"/>
          </a:xfrm>
          <a:prstGeom prst="rect">
            <a:avLst/>
          </a:prstGeom>
          <a:noFill/>
        </p:spPr>
        <p:txBody>
          <a:bodyPr wrap="square" lIns="182880" tIns="108000" rIns="182880" bIns="108000" rtlCol="0">
            <a:spAutoFit/>
          </a:bodyPr>
          <a:lstStyle/>
          <a:p>
            <a:pPr>
              <a:lnSpc>
                <a:spcPct val="90000"/>
              </a:lnSpc>
              <a:spcBef>
                <a:spcPts val="1000"/>
              </a:spcBef>
              <a:spcAft>
                <a:spcPts val="400"/>
              </a:spcAft>
            </a:pPr>
            <a:r>
              <a:rPr lang="es-ES" sz="1600" b="0" i="0" strike="noStrike" cap="none" baseline="0" dirty="0">
                <a:solidFill>
                  <a:srgbClr val="000000"/>
                </a:solidFill>
                <a:effectLst/>
                <a:latin typeface="Segoe UI"/>
                <a:ea typeface="Segoe UI"/>
                <a:cs typeface="Segoe UI"/>
              </a:rPr>
              <a:t>Microsoft </a:t>
            </a:r>
            <a:r>
              <a:rPr lang="es-ES" sz="1600" b="0" i="0" strike="noStrike" cap="none" baseline="0" dirty="0" err="1">
                <a:solidFill>
                  <a:srgbClr val="000000"/>
                </a:solidFill>
                <a:effectLst/>
                <a:latin typeface="Segoe UI"/>
                <a:ea typeface="Segoe UI"/>
                <a:cs typeface="Segoe UI"/>
              </a:rPr>
              <a:t>Purview</a:t>
            </a:r>
            <a:endParaRPr lang="es-ES" sz="1600" b="0" i="0" strike="noStrike" cap="none" baseline="0" dirty="0">
              <a:solidFill>
                <a:srgbClr val="000000"/>
              </a:solidFill>
              <a:effectLst/>
              <a:latin typeface="Segoe UI"/>
              <a:ea typeface="Segoe UI"/>
              <a:cs typeface="Segoe UI"/>
            </a:endParaRPr>
          </a:p>
          <a:p>
            <a:pPr>
              <a:lnSpc>
                <a:spcPct val="90000"/>
              </a:lnSpc>
              <a:spcAft>
                <a:spcPts val="400"/>
              </a:spcAft>
            </a:pPr>
            <a:r>
              <a:rPr lang="es-ES" sz="1050" b="0" i="0" strike="noStrike" cap="none" baseline="0" dirty="0">
                <a:solidFill>
                  <a:srgbClr val="171717"/>
                </a:solidFill>
                <a:effectLst/>
                <a:highlight>
                  <a:srgbClr val="FFFFFF"/>
                </a:highlight>
                <a:latin typeface="Segoe UI"/>
                <a:ea typeface="Segoe UI"/>
                <a:cs typeface="Segoe UI"/>
              </a:rPr>
              <a:t>Solución para la gobernanza y la detectabilidad </a:t>
            </a:r>
            <a:br>
              <a:rPr lang="es-ES" sz="1050" b="0" i="0" strike="noStrike" cap="none" baseline="0" dirty="0">
                <a:solidFill>
                  <a:srgbClr val="171717"/>
                </a:solidFill>
                <a:effectLst/>
                <a:highlight>
                  <a:srgbClr val="FFFFFF"/>
                </a:highlight>
                <a:latin typeface="Segoe UI"/>
                <a:ea typeface="Segoe UI"/>
                <a:cs typeface="Segoe UI"/>
              </a:rPr>
            </a:br>
            <a:r>
              <a:rPr lang="es-ES" sz="1050" b="0" i="0" strike="noStrike" cap="none" baseline="0" dirty="0">
                <a:solidFill>
                  <a:srgbClr val="171717"/>
                </a:solidFill>
                <a:effectLst/>
                <a:highlight>
                  <a:srgbClr val="FFFFFF"/>
                </a:highlight>
                <a:latin typeface="Segoe UI"/>
                <a:ea typeface="Segoe UI"/>
                <a:cs typeface="Segoe UI"/>
              </a:rPr>
              <a:t>de datos en toda la empresa:</a:t>
            </a:r>
          </a:p>
          <a:p>
            <a:pPr marL="171450" indent="-171450" algn="l">
              <a:buFont typeface="Arial" panose="020B0604020202020204" pitchFamily="34" charset="0"/>
              <a:buChar char="•"/>
            </a:pPr>
            <a:r>
              <a:rPr lang="es-ES" sz="1050" b="0" i="0" strike="noStrike" cap="none" baseline="0" dirty="0">
                <a:solidFill>
                  <a:srgbClr val="171717"/>
                </a:solidFill>
                <a:effectLst/>
                <a:highlight>
                  <a:srgbClr val="FFFFFF"/>
                </a:highlight>
                <a:latin typeface="Segoe UI"/>
                <a:ea typeface="Segoe UI"/>
                <a:cs typeface="Segoe UI"/>
              </a:rPr>
              <a:t>Crea un mapa de los datos y realiza un seguimiento del linaje de datos en varios orígenes de datos.</a:t>
            </a:r>
          </a:p>
          <a:p>
            <a:pPr marL="171450" indent="-171450" algn="l">
              <a:buFont typeface="Arial" panose="020B0604020202020204" pitchFamily="34" charset="0"/>
              <a:buChar char="•"/>
            </a:pPr>
            <a:r>
              <a:rPr lang="es-ES" sz="1050" b="0" i="0" strike="noStrike" cap="none" baseline="0" dirty="0">
                <a:solidFill>
                  <a:srgbClr val="171717"/>
                </a:solidFill>
                <a:effectLst/>
                <a:highlight>
                  <a:srgbClr val="FFFFFF"/>
                </a:highlight>
                <a:latin typeface="Segoe UI"/>
                <a:ea typeface="Segoe UI"/>
                <a:cs typeface="Segoe UI"/>
              </a:rPr>
              <a:t>Aplica la gobernanza de datos en toda la empresa y garantiza la integridad de los datos.</a:t>
            </a:r>
          </a:p>
          <a:p>
            <a:pPr marL="171450" indent="-171450">
              <a:lnSpc>
                <a:spcPct val="90000"/>
              </a:lnSpc>
              <a:spcAft>
                <a:spcPts val="400"/>
              </a:spcAft>
              <a:buFont typeface="Arial" panose="020B0604020202020204" pitchFamily="34" charset="0"/>
              <a:buChar char="•"/>
            </a:pPr>
            <a:endParaRPr lang="en-US" sz="1200" dirty="0"/>
          </a:p>
        </p:txBody>
      </p:sp>
      <p:pic>
        <p:nvPicPr>
          <p:cNvPr id="22" name="Picture 21">
            <a:extLst>
              <a:ext uri="{FF2B5EF4-FFF2-40B4-BE49-F238E27FC236}">
                <a16:creationId xmlns:a16="http://schemas.microsoft.com/office/drawing/2014/main" id="{19CC688C-6D5A-FCC0-7710-88C2DF181A72}"/>
              </a:ext>
              <a:ext uri="{C183D7F6-B498-43B3-948B-1728B52AA6E4}">
                <adec:decorative xmlns:adec="http://schemas.microsoft.com/office/drawing/2017/decorative" val="1"/>
              </a:ext>
            </a:extLst>
          </p:cNvPr>
          <p:cNvPicPr>
            <a:picLocks noChangeAspect="1"/>
          </p:cNvPicPr>
          <p:nvPr/>
        </p:nvPicPr>
        <p:blipFill>
          <a:blip r:embed="rId18"/>
          <a:stretch>
            <a:fillRect/>
          </a:stretch>
        </p:blipFill>
        <p:spPr>
          <a:xfrm>
            <a:off x="4002617" y="4425942"/>
            <a:ext cx="663175" cy="409827"/>
          </a:xfrm>
          <a:prstGeom prst="rect">
            <a:avLst/>
          </a:prstGeom>
        </p:spPr>
      </p:pic>
    </p:spTree>
    <p:extLst>
      <p:ext uri="{BB962C8B-B14F-4D97-AF65-F5344CB8AC3E}">
        <p14:creationId xmlns:p14="http://schemas.microsoft.com/office/powerpoint/2010/main" val="1245044265"/>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675250E-50D8-5E70-777C-48F5C0ACE1CC}"/>
              </a:ext>
            </a:extLst>
          </p:cNvPr>
          <p:cNvSpPr>
            <a:spLocks noGrp="1"/>
          </p:cNvSpPr>
          <p:nvPr>
            <p:ph type="title"/>
          </p:nvPr>
        </p:nvSpPr>
        <p:spPr>
          <a:xfrm>
            <a:off x="569911" y="2831306"/>
            <a:ext cx="5716589" cy="1828800"/>
          </a:xfrm>
        </p:spPr>
        <p:txBody>
          <a:bodyPr/>
          <a:lstStyle/>
          <a:p>
            <a:r>
              <a:rPr lang="es-ES" sz="4000" b="0" i="0" strike="noStrike" cap="none" baseline="0" dirty="0">
                <a:solidFill>
                  <a:srgbClr val="000000"/>
                </a:solidFill>
                <a:effectLst/>
                <a:latin typeface="Segoe UI"/>
                <a:ea typeface="Segoe UI"/>
                <a:cs typeface="Segoe UI"/>
              </a:rPr>
              <a:t>Exploración de los fundamentos de los datos</a:t>
            </a:r>
          </a:p>
        </p:txBody>
      </p:sp>
      <p:sp>
        <p:nvSpPr>
          <p:cNvPr id="6" name="Text Placeholder 5">
            <a:extLst>
              <a:ext uri="{FF2B5EF4-FFF2-40B4-BE49-F238E27FC236}">
                <a16:creationId xmlns:a16="http://schemas.microsoft.com/office/drawing/2014/main" id="{774A4C95-261F-2D43-1B7D-15E2FE541BCD}"/>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419640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FA66CA-C812-2D25-D013-A142BBA2B20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EB00F5E-B55A-93F3-8595-333E9ED5D3BE}"/>
              </a:ext>
            </a:extLst>
          </p:cNvPr>
          <p:cNvSpPr>
            <a:spLocks noGrp="1"/>
          </p:cNvSpPr>
          <p:nvPr>
            <p:ph type="title"/>
          </p:nvPr>
        </p:nvSpPr>
        <p:spPr>
          <a:xfrm>
            <a:off x="78964" y="1124333"/>
            <a:ext cx="12585476" cy="899665"/>
          </a:xfrm>
        </p:spPr>
        <p:txBody>
          <a:bodyPr/>
          <a:lstStyle/>
          <a:p>
            <a:r>
              <a:rPr lang="es-ES" b="1" dirty="0"/>
              <a:t>Exploración del procesamiento de datos transaccionales</a:t>
            </a:r>
          </a:p>
        </p:txBody>
      </p:sp>
      <p:grpSp>
        <p:nvGrpSpPr>
          <p:cNvPr id="3" name="Group 2">
            <a:extLst>
              <a:ext uri="{FF2B5EF4-FFF2-40B4-BE49-F238E27FC236}">
                <a16:creationId xmlns:a16="http://schemas.microsoft.com/office/drawing/2014/main" id="{7441F761-33C2-F511-4BAE-B24B8CD5921A}"/>
              </a:ext>
              <a:ext uri="{C183D7F6-B498-43B3-948B-1728B52AA6E4}">
                <adec:decorative xmlns:adec="http://schemas.microsoft.com/office/drawing/2017/decorative" val="1"/>
              </a:ext>
            </a:extLst>
          </p:cNvPr>
          <p:cNvGrpSpPr/>
          <p:nvPr/>
        </p:nvGrpSpPr>
        <p:grpSpPr>
          <a:xfrm rot="10800000" flipH="1">
            <a:off x="0" y="-13855"/>
            <a:ext cx="12192000" cy="1197624"/>
            <a:chOff x="0" y="5660376"/>
            <a:chExt cx="12192000" cy="1197624"/>
          </a:xfrm>
        </p:grpSpPr>
        <p:pic>
          <p:nvPicPr>
            <p:cNvPr id="4" name="Graphic 3">
              <a:extLst>
                <a:ext uri="{FF2B5EF4-FFF2-40B4-BE49-F238E27FC236}">
                  <a16:creationId xmlns:a16="http://schemas.microsoft.com/office/drawing/2014/main" id="{E473F561-C485-01B7-4D29-B03323278FAE}"/>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632" t="25347" b="52265"/>
            <a:stretch/>
          </p:blipFill>
          <p:spPr>
            <a:xfrm>
              <a:off x="0" y="6019800"/>
              <a:ext cx="6614167" cy="838200"/>
            </a:xfrm>
            <a:custGeom>
              <a:avLst/>
              <a:gdLst>
                <a:gd name="connsiteX0" fmla="*/ 6299200 w 6614167"/>
                <a:gd name="connsiteY0" fmla="*/ 0 h 838200"/>
                <a:gd name="connsiteX1" fmla="*/ 6614167 w 6614167"/>
                <a:gd name="connsiteY1" fmla="*/ 0 h 838200"/>
                <a:gd name="connsiteX2" fmla="*/ 6614167 w 6614167"/>
                <a:gd name="connsiteY2" fmla="*/ 838200 h 838200"/>
                <a:gd name="connsiteX3" fmla="*/ 0 w 6614167"/>
                <a:gd name="connsiteY3" fmla="*/ 838200 h 838200"/>
                <a:gd name="connsiteX4" fmla="*/ 0 w 6614167"/>
                <a:gd name="connsiteY4" fmla="*/ 257537 h 838200"/>
                <a:gd name="connsiteX5" fmla="*/ 6299200 w 6614167"/>
                <a:gd name="connsiteY5" fmla="*/ 257537 h 838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14167" h="838200">
                  <a:moveTo>
                    <a:pt x="6299200" y="0"/>
                  </a:moveTo>
                  <a:lnTo>
                    <a:pt x="6614167" y="0"/>
                  </a:lnTo>
                  <a:lnTo>
                    <a:pt x="6614167" y="838200"/>
                  </a:lnTo>
                  <a:lnTo>
                    <a:pt x="0" y="838200"/>
                  </a:lnTo>
                  <a:lnTo>
                    <a:pt x="0" y="257537"/>
                  </a:lnTo>
                  <a:lnTo>
                    <a:pt x="6299200" y="257537"/>
                  </a:lnTo>
                  <a:close/>
                </a:path>
              </a:pathLst>
            </a:custGeom>
          </p:spPr>
        </p:pic>
        <p:pic>
          <p:nvPicPr>
            <p:cNvPr id="5" name="Graphic 4">
              <a:extLst>
                <a:ext uri="{FF2B5EF4-FFF2-40B4-BE49-F238E27FC236}">
                  <a16:creationId xmlns:a16="http://schemas.microsoft.com/office/drawing/2014/main" id="{30E661C3-1E06-674C-D2F7-D2135D5AF23E}"/>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t="17225" r="16311" b="52265"/>
            <a:stretch/>
          </p:blipFill>
          <p:spPr>
            <a:xfrm>
              <a:off x="6601605" y="5715735"/>
              <a:ext cx="5570481" cy="1142265"/>
            </a:xfrm>
            <a:custGeom>
              <a:avLst/>
              <a:gdLst>
                <a:gd name="connsiteX0" fmla="*/ 65895 w 5570481"/>
                <a:gd name="connsiteY0" fmla="*/ 0 h 1142265"/>
                <a:gd name="connsiteX1" fmla="*/ 5570481 w 5570481"/>
                <a:gd name="connsiteY1" fmla="*/ 0 h 1142265"/>
                <a:gd name="connsiteX2" fmla="*/ 5570481 w 5570481"/>
                <a:gd name="connsiteY2" fmla="*/ 1142265 h 1142265"/>
                <a:gd name="connsiteX3" fmla="*/ 0 w 5570481"/>
                <a:gd name="connsiteY3" fmla="*/ 1142265 h 1142265"/>
                <a:gd name="connsiteX4" fmla="*/ 0 w 5570481"/>
                <a:gd name="connsiteY4" fmla="*/ 304065 h 1142265"/>
                <a:gd name="connsiteX5" fmla="*/ 65895 w 5570481"/>
                <a:gd name="connsiteY5" fmla="*/ 304065 h 1142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70481" h="1142265">
                  <a:moveTo>
                    <a:pt x="65895" y="0"/>
                  </a:moveTo>
                  <a:lnTo>
                    <a:pt x="5570481" y="0"/>
                  </a:lnTo>
                  <a:lnTo>
                    <a:pt x="5570481" y="1142265"/>
                  </a:lnTo>
                  <a:lnTo>
                    <a:pt x="0" y="1142265"/>
                  </a:lnTo>
                  <a:lnTo>
                    <a:pt x="0" y="304065"/>
                  </a:lnTo>
                  <a:lnTo>
                    <a:pt x="65895" y="304065"/>
                  </a:lnTo>
                  <a:close/>
                </a:path>
              </a:pathLst>
            </a:custGeom>
          </p:spPr>
        </p:pic>
        <p:sp>
          <p:nvSpPr>
            <p:cNvPr id="6" name="Freeform: Shape 5">
              <a:extLst>
                <a:ext uri="{FF2B5EF4-FFF2-40B4-BE49-F238E27FC236}">
                  <a16:creationId xmlns:a16="http://schemas.microsoft.com/office/drawing/2014/main" id="{F514844A-B70E-46B0-9A7D-56ED068F0740}"/>
                </a:ext>
              </a:extLst>
            </p:cNvPr>
            <p:cNvSpPr/>
            <p:nvPr/>
          </p:nvSpPr>
          <p:spPr>
            <a:xfrm flipH="1">
              <a:off x="0" y="5715736"/>
              <a:ext cx="12192000" cy="617863"/>
            </a:xfrm>
            <a:custGeom>
              <a:avLst/>
              <a:gdLst>
                <a:gd name="connsiteX0" fmla="*/ 0 w 11131185"/>
                <a:gd name="connsiteY0" fmla="*/ 386 h 617863"/>
                <a:gd name="connsiteX1" fmla="*/ 4663948 w 11131185"/>
                <a:gd name="connsiteY1" fmla="*/ 5 h 617863"/>
                <a:gd name="connsiteX2" fmla="*/ 4884289 w 11131185"/>
                <a:gd name="connsiteY2" fmla="*/ 95763 h 617863"/>
                <a:gd name="connsiteX3" fmla="*/ 5081766 w 11131185"/>
                <a:gd name="connsiteY3" fmla="*/ 293502 h 617863"/>
                <a:gd name="connsiteX4" fmla="*/ 5310360 w 11131185"/>
                <a:gd name="connsiteY4" fmla="*/ 522101 h 617863"/>
                <a:gd name="connsiteX5" fmla="*/ 5531332 w 11131185"/>
                <a:gd name="connsiteY5" fmla="*/ 617859 h 617863"/>
                <a:gd name="connsiteX6" fmla="*/ 11131185 w 11131185"/>
                <a:gd name="connsiteY6" fmla="*/ 617478 h 617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31185" h="617863">
                  <a:moveTo>
                    <a:pt x="0" y="386"/>
                  </a:moveTo>
                  <a:lnTo>
                    <a:pt x="4663948" y="5"/>
                  </a:lnTo>
                  <a:cubicBezTo>
                    <a:pt x="4663948" y="5"/>
                    <a:pt x="4786499" y="-2408"/>
                    <a:pt x="4884289" y="95763"/>
                  </a:cubicBezTo>
                  <a:cubicBezTo>
                    <a:pt x="5070337" y="281690"/>
                    <a:pt x="5081766" y="293502"/>
                    <a:pt x="5081766" y="293502"/>
                  </a:cubicBezTo>
                  <a:cubicBezTo>
                    <a:pt x="5081766" y="293502"/>
                    <a:pt x="5124943" y="336173"/>
                    <a:pt x="5310360" y="522101"/>
                  </a:cubicBezTo>
                  <a:cubicBezTo>
                    <a:pt x="5408782" y="620208"/>
                    <a:pt x="5531332" y="617859"/>
                    <a:pt x="5531332" y="617859"/>
                  </a:cubicBezTo>
                  <a:lnTo>
                    <a:pt x="11131185" y="617478"/>
                  </a:lnTo>
                </a:path>
              </a:pathLst>
            </a:custGeom>
            <a:noFill/>
            <a:ln w="123825" cap="flat">
              <a:solidFill>
                <a:schemeClr val="bg1">
                  <a:lumMod val="75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7" name="Oval 6">
              <a:extLst>
                <a:ext uri="{FF2B5EF4-FFF2-40B4-BE49-F238E27FC236}">
                  <a16:creationId xmlns:a16="http://schemas.microsoft.com/office/drawing/2014/main" id="{971A5BBF-5300-D48A-8BE7-8DABA9556058}"/>
                </a:ext>
              </a:extLst>
            </p:cNvPr>
            <p:cNvSpPr/>
            <p:nvPr/>
          </p:nvSpPr>
          <p:spPr bwMode="auto">
            <a:xfrm flipH="1">
              <a:off x="6547830" y="5965176"/>
              <a:ext cx="118872" cy="11887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 name="Oval 7">
              <a:extLst>
                <a:ext uri="{FF2B5EF4-FFF2-40B4-BE49-F238E27FC236}">
                  <a16:creationId xmlns:a16="http://schemas.microsoft.com/office/drawing/2014/main" id="{D7B14D92-5045-79FE-FE73-038BBAA037D8}"/>
                </a:ext>
              </a:extLst>
            </p:cNvPr>
            <p:cNvSpPr/>
            <p:nvPr/>
          </p:nvSpPr>
          <p:spPr bwMode="auto">
            <a:xfrm flipH="1">
              <a:off x="11615932" y="5660376"/>
              <a:ext cx="118872" cy="11887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 name="Oval 8">
              <a:extLst>
                <a:ext uri="{FF2B5EF4-FFF2-40B4-BE49-F238E27FC236}">
                  <a16:creationId xmlns:a16="http://schemas.microsoft.com/office/drawing/2014/main" id="{3AEA183A-842A-DB6B-91BC-8C9B3F245BE0}"/>
                </a:ext>
                <a:ext uri="{C183D7F6-B498-43B3-948B-1728B52AA6E4}">
                  <adec:decorative xmlns:adec="http://schemas.microsoft.com/office/drawing/2017/decorative" val="1"/>
                </a:ext>
              </a:extLst>
            </p:cNvPr>
            <p:cNvSpPr/>
            <p:nvPr/>
          </p:nvSpPr>
          <p:spPr bwMode="auto">
            <a:xfrm rot="10800000" flipH="1" flipV="1">
              <a:off x="3597199" y="5751128"/>
              <a:ext cx="118872" cy="118872"/>
            </a:xfrm>
            <a:prstGeom prst="ellipse">
              <a:avLst/>
            </a:prstGeom>
            <a:solidFill>
              <a:schemeClr val="bg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10" name="Group 9">
            <a:extLst>
              <a:ext uri="{FF2B5EF4-FFF2-40B4-BE49-F238E27FC236}">
                <a16:creationId xmlns:a16="http://schemas.microsoft.com/office/drawing/2014/main" id="{1392C31D-F9E6-F4AC-BFBD-B8F5711CAA9E}"/>
              </a:ext>
              <a:ext uri="{C183D7F6-B498-43B3-948B-1728B52AA6E4}">
                <adec:decorative xmlns:adec="http://schemas.microsoft.com/office/drawing/2017/decorative" val="1"/>
              </a:ext>
            </a:extLst>
          </p:cNvPr>
          <p:cNvGrpSpPr/>
          <p:nvPr/>
        </p:nvGrpSpPr>
        <p:grpSpPr>
          <a:xfrm flipH="1">
            <a:off x="0" y="5660376"/>
            <a:ext cx="12192000" cy="1197624"/>
            <a:chOff x="0" y="5660376"/>
            <a:chExt cx="12192000" cy="1197624"/>
          </a:xfrm>
        </p:grpSpPr>
        <p:pic>
          <p:nvPicPr>
            <p:cNvPr id="11" name="Graphic 10">
              <a:extLst>
                <a:ext uri="{FF2B5EF4-FFF2-40B4-BE49-F238E27FC236}">
                  <a16:creationId xmlns:a16="http://schemas.microsoft.com/office/drawing/2014/main" id="{9E965B25-68EC-9758-DE5B-5B10F9469CCD}"/>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632" t="25347" b="52265"/>
            <a:stretch/>
          </p:blipFill>
          <p:spPr>
            <a:xfrm>
              <a:off x="0" y="6019800"/>
              <a:ext cx="6614167" cy="838200"/>
            </a:xfrm>
            <a:custGeom>
              <a:avLst/>
              <a:gdLst>
                <a:gd name="connsiteX0" fmla="*/ 6299200 w 6614167"/>
                <a:gd name="connsiteY0" fmla="*/ 0 h 838200"/>
                <a:gd name="connsiteX1" fmla="*/ 6614167 w 6614167"/>
                <a:gd name="connsiteY1" fmla="*/ 0 h 838200"/>
                <a:gd name="connsiteX2" fmla="*/ 6614167 w 6614167"/>
                <a:gd name="connsiteY2" fmla="*/ 838200 h 838200"/>
                <a:gd name="connsiteX3" fmla="*/ 0 w 6614167"/>
                <a:gd name="connsiteY3" fmla="*/ 838200 h 838200"/>
                <a:gd name="connsiteX4" fmla="*/ 0 w 6614167"/>
                <a:gd name="connsiteY4" fmla="*/ 257537 h 838200"/>
                <a:gd name="connsiteX5" fmla="*/ 6299200 w 6614167"/>
                <a:gd name="connsiteY5" fmla="*/ 257537 h 838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14167" h="838200">
                  <a:moveTo>
                    <a:pt x="6299200" y="0"/>
                  </a:moveTo>
                  <a:lnTo>
                    <a:pt x="6614167" y="0"/>
                  </a:lnTo>
                  <a:lnTo>
                    <a:pt x="6614167" y="838200"/>
                  </a:lnTo>
                  <a:lnTo>
                    <a:pt x="0" y="838200"/>
                  </a:lnTo>
                  <a:lnTo>
                    <a:pt x="0" y="257537"/>
                  </a:lnTo>
                  <a:lnTo>
                    <a:pt x="6299200" y="257537"/>
                  </a:lnTo>
                  <a:close/>
                </a:path>
              </a:pathLst>
            </a:custGeom>
          </p:spPr>
        </p:pic>
        <p:pic>
          <p:nvPicPr>
            <p:cNvPr id="12" name="Graphic 11">
              <a:extLst>
                <a:ext uri="{FF2B5EF4-FFF2-40B4-BE49-F238E27FC236}">
                  <a16:creationId xmlns:a16="http://schemas.microsoft.com/office/drawing/2014/main" id="{19A2AA08-34C8-D64F-7988-3AC0C35546BE}"/>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t="17225" r="16311" b="52265"/>
            <a:stretch/>
          </p:blipFill>
          <p:spPr>
            <a:xfrm>
              <a:off x="6601605" y="5715735"/>
              <a:ext cx="5570481" cy="1142265"/>
            </a:xfrm>
            <a:custGeom>
              <a:avLst/>
              <a:gdLst>
                <a:gd name="connsiteX0" fmla="*/ 65895 w 5570481"/>
                <a:gd name="connsiteY0" fmla="*/ 0 h 1142265"/>
                <a:gd name="connsiteX1" fmla="*/ 5570481 w 5570481"/>
                <a:gd name="connsiteY1" fmla="*/ 0 h 1142265"/>
                <a:gd name="connsiteX2" fmla="*/ 5570481 w 5570481"/>
                <a:gd name="connsiteY2" fmla="*/ 1142265 h 1142265"/>
                <a:gd name="connsiteX3" fmla="*/ 0 w 5570481"/>
                <a:gd name="connsiteY3" fmla="*/ 1142265 h 1142265"/>
                <a:gd name="connsiteX4" fmla="*/ 0 w 5570481"/>
                <a:gd name="connsiteY4" fmla="*/ 304065 h 1142265"/>
                <a:gd name="connsiteX5" fmla="*/ 65895 w 5570481"/>
                <a:gd name="connsiteY5" fmla="*/ 304065 h 1142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70481" h="1142265">
                  <a:moveTo>
                    <a:pt x="65895" y="0"/>
                  </a:moveTo>
                  <a:lnTo>
                    <a:pt x="5570481" y="0"/>
                  </a:lnTo>
                  <a:lnTo>
                    <a:pt x="5570481" y="1142265"/>
                  </a:lnTo>
                  <a:lnTo>
                    <a:pt x="0" y="1142265"/>
                  </a:lnTo>
                  <a:lnTo>
                    <a:pt x="0" y="304065"/>
                  </a:lnTo>
                  <a:lnTo>
                    <a:pt x="65895" y="304065"/>
                  </a:lnTo>
                  <a:close/>
                </a:path>
              </a:pathLst>
            </a:custGeom>
          </p:spPr>
        </p:pic>
        <p:sp>
          <p:nvSpPr>
            <p:cNvPr id="13" name="Freeform: Shape 12">
              <a:extLst>
                <a:ext uri="{FF2B5EF4-FFF2-40B4-BE49-F238E27FC236}">
                  <a16:creationId xmlns:a16="http://schemas.microsoft.com/office/drawing/2014/main" id="{6D8904E5-3ACC-EE5A-E571-C518087FE44B}"/>
                </a:ext>
              </a:extLst>
            </p:cNvPr>
            <p:cNvSpPr/>
            <p:nvPr/>
          </p:nvSpPr>
          <p:spPr>
            <a:xfrm flipH="1">
              <a:off x="0" y="5715736"/>
              <a:ext cx="12192000" cy="617863"/>
            </a:xfrm>
            <a:custGeom>
              <a:avLst/>
              <a:gdLst>
                <a:gd name="connsiteX0" fmla="*/ 0 w 11131185"/>
                <a:gd name="connsiteY0" fmla="*/ 386 h 617863"/>
                <a:gd name="connsiteX1" fmla="*/ 4663948 w 11131185"/>
                <a:gd name="connsiteY1" fmla="*/ 5 h 617863"/>
                <a:gd name="connsiteX2" fmla="*/ 4884289 w 11131185"/>
                <a:gd name="connsiteY2" fmla="*/ 95763 h 617863"/>
                <a:gd name="connsiteX3" fmla="*/ 5081766 w 11131185"/>
                <a:gd name="connsiteY3" fmla="*/ 293502 h 617863"/>
                <a:gd name="connsiteX4" fmla="*/ 5310360 w 11131185"/>
                <a:gd name="connsiteY4" fmla="*/ 522101 h 617863"/>
                <a:gd name="connsiteX5" fmla="*/ 5531332 w 11131185"/>
                <a:gd name="connsiteY5" fmla="*/ 617859 h 617863"/>
                <a:gd name="connsiteX6" fmla="*/ 11131185 w 11131185"/>
                <a:gd name="connsiteY6" fmla="*/ 617478 h 617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31185" h="617863">
                  <a:moveTo>
                    <a:pt x="0" y="386"/>
                  </a:moveTo>
                  <a:lnTo>
                    <a:pt x="4663948" y="5"/>
                  </a:lnTo>
                  <a:cubicBezTo>
                    <a:pt x="4663948" y="5"/>
                    <a:pt x="4786499" y="-2408"/>
                    <a:pt x="4884289" y="95763"/>
                  </a:cubicBezTo>
                  <a:cubicBezTo>
                    <a:pt x="5070337" y="281690"/>
                    <a:pt x="5081766" y="293502"/>
                    <a:pt x="5081766" y="293502"/>
                  </a:cubicBezTo>
                  <a:cubicBezTo>
                    <a:pt x="5081766" y="293502"/>
                    <a:pt x="5124943" y="336173"/>
                    <a:pt x="5310360" y="522101"/>
                  </a:cubicBezTo>
                  <a:cubicBezTo>
                    <a:pt x="5408782" y="620208"/>
                    <a:pt x="5531332" y="617859"/>
                    <a:pt x="5531332" y="617859"/>
                  </a:cubicBezTo>
                  <a:lnTo>
                    <a:pt x="11131185" y="617478"/>
                  </a:lnTo>
                </a:path>
              </a:pathLst>
            </a:custGeom>
            <a:noFill/>
            <a:ln w="123825" cap="flat">
              <a:solidFill>
                <a:schemeClr val="bg1">
                  <a:lumMod val="75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4" name="Oval 13">
              <a:extLst>
                <a:ext uri="{FF2B5EF4-FFF2-40B4-BE49-F238E27FC236}">
                  <a16:creationId xmlns:a16="http://schemas.microsoft.com/office/drawing/2014/main" id="{D0BFCD7D-9BFE-CA42-5E1D-14671751AB17}"/>
                </a:ext>
              </a:extLst>
            </p:cNvPr>
            <p:cNvSpPr/>
            <p:nvPr/>
          </p:nvSpPr>
          <p:spPr bwMode="auto">
            <a:xfrm flipH="1">
              <a:off x="6547830" y="5965176"/>
              <a:ext cx="118872" cy="11887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5" name="Oval 14">
              <a:extLst>
                <a:ext uri="{FF2B5EF4-FFF2-40B4-BE49-F238E27FC236}">
                  <a16:creationId xmlns:a16="http://schemas.microsoft.com/office/drawing/2014/main" id="{8EE1FF05-7A9B-C998-99AD-2652932A6896}"/>
                </a:ext>
              </a:extLst>
            </p:cNvPr>
            <p:cNvSpPr/>
            <p:nvPr/>
          </p:nvSpPr>
          <p:spPr bwMode="auto">
            <a:xfrm flipH="1">
              <a:off x="11615932" y="5660376"/>
              <a:ext cx="118872" cy="11887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6" name="Oval 15">
              <a:extLst>
                <a:ext uri="{FF2B5EF4-FFF2-40B4-BE49-F238E27FC236}">
                  <a16:creationId xmlns:a16="http://schemas.microsoft.com/office/drawing/2014/main" id="{C34761DA-53AF-AB5C-A2F3-8637E1504F18}"/>
                </a:ext>
                <a:ext uri="{C183D7F6-B498-43B3-948B-1728B52AA6E4}">
                  <adec:decorative xmlns:adec="http://schemas.microsoft.com/office/drawing/2017/decorative" val="1"/>
                </a:ext>
              </a:extLst>
            </p:cNvPr>
            <p:cNvSpPr/>
            <p:nvPr/>
          </p:nvSpPr>
          <p:spPr bwMode="auto">
            <a:xfrm rot="10800000" flipH="1" flipV="1">
              <a:off x="3597199" y="5751128"/>
              <a:ext cx="118872" cy="118872"/>
            </a:xfrm>
            <a:prstGeom prst="ellipse">
              <a:avLst/>
            </a:prstGeom>
            <a:solidFill>
              <a:schemeClr val="bg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pic>
        <p:nvPicPr>
          <p:cNvPr id="19" name="Picture 18">
            <a:extLst>
              <a:ext uri="{FF2B5EF4-FFF2-40B4-BE49-F238E27FC236}">
                <a16:creationId xmlns:a16="http://schemas.microsoft.com/office/drawing/2014/main" id="{57C4E520-D20E-9BDA-3F8A-9D98A5E95C5F}"/>
              </a:ext>
            </a:extLst>
          </p:cNvPr>
          <p:cNvPicPr>
            <a:picLocks noChangeAspect="1"/>
          </p:cNvPicPr>
          <p:nvPr/>
        </p:nvPicPr>
        <p:blipFill>
          <a:blip r:embed="rId4"/>
          <a:stretch>
            <a:fillRect/>
          </a:stretch>
        </p:blipFill>
        <p:spPr>
          <a:xfrm>
            <a:off x="595982" y="1742198"/>
            <a:ext cx="4582655" cy="3841125"/>
          </a:xfrm>
          <a:prstGeom prst="rect">
            <a:avLst/>
          </a:prstGeom>
        </p:spPr>
      </p:pic>
      <p:pic>
        <p:nvPicPr>
          <p:cNvPr id="22" name="Picture 21">
            <a:extLst>
              <a:ext uri="{FF2B5EF4-FFF2-40B4-BE49-F238E27FC236}">
                <a16:creationId xmlns:a16="http://schemas.microsoft.com/office/drawing/2014/main" id="{9F465A13-0504-9849-DC8E-CA3E8FEA7507}"/>
              </a:ext>
            </a:extLst>
          </p:cNvPr>
          <p:cNvPicPr>
            <a:picLocks noChangeAspect="1"/>
          </p:cNvPicPr>
          <p:nvPr/>
        </p:nvPicPr>
        <p:blipFill>
          <a:blip r:embed="rId5"/>
          <a:stretch>
            <a:fillRect/>
          </a:stretch>
        </p:blipFill>
        <p:spPr>
          <a:xfrm>
            <a:off x="6027677" y="1876717"/>
            <a:ext cx="5225230" cy="4290365"/>
          </a:xfrm>
          <a:prstGeom prst="rect">
            <a:avLst/>
          </a:prstGeom>
        </p:spPr>
      </p:pic>
    </p:spTree>
    <p:extLst>
      <p:ext uri="{BB962C8B-B14F-4D97-AF65-F5344CB8AC3E}">
        <p14:creationId xmlns:p14="http://schemas.microsoft.com/office/powerpoint/2010/main" val="24036636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620C9D79-543B-E814-430F-7DE4857B612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BA70DF0-1A0F-47A0-E68D-733056D17943}"/>
              </a:ext>
            </a:extLst>
          </p:cNvPr>
          <p:cNvSpPr>
            <a:spLocks noGrp="1"/>
          </p:cNvSpPr>
          <p:nvPr>
            <p:ph type="title"/>
          </p:nvPr>
        </p:nvSpPr>
        <p:spPr>
          <a:xfrm>
            <a:off x="119772" y="702554"/>
            <a:ext cx="5763293" cy="899665"/>
          </a:xfrm>
        </p:spPr>
        <p:txBody>
          <a:bodyPr/>
          <a:lstStyle/>
          <a:p>
            <a:r>
              <a:rPr lang="es-ES" b="1" dirty="0"/>
              <a:t>Identificación de los servicios de datos</a:t>
            </a:r>
            <a:br>
              <a:rPr lang="es-ES" b="1" dirty="0"/>
            </a:br>
            <a:br>
              <a:rPr lang="es-ES" dirty="0"/>
            </a:br>
            <a:endParaRPr lang="es-ES" b="1" dirty="0"/>
          </a:p>
        </p:txBody>
      </p:sp>
      <p:grpSp>
        <p:nvGrpSpPr>
          <p:cNvPr id="3" name="Group 2">
            <a:extLst>
              <a:ext uri="{FF2B5EF4-FFF2-40B4-BE49-F238E27FC236}">
                <a16:creationId xmlns:a16="http://schemas.microsoft.com/office/drawing/2014/main" id="{8D059E75-4388-23D3-7CD4-1CCD8D0D31FF}"/>
              </a:ext>
              <a:ext uri="{C183D7F6-B498-43B3-948B-1728B52AA6E4}">
                <adec:decorative xmlns:adec="http://schemas.microsoft.com/office/drawing/2017/decorative" val="1"/>
              </a:ext>
            </a:extLst>
          </p:cNvPr>
          <p:cNvGrpSpPr/>
          <p:nvPr/>
        </p:nvGrpSpPr>
        <p:grpSpPr>
          <a:xfrm rot="10800000" flipH="1">
            <a:off x="0" y="-13855"/>
            <a:ext cx="12192000" cy="1197624"/>
            <a:chOff x="0" y="5660376"/>
            <a:chExt cx="12192000" cy="1197624"/>
          </a:xfrm>
        </p:grpSpPr>
        <p:pic>
          <p:nvPicPr>
            <p:cNvPr id="4" name="Graphic 3">
              <a:extLst>
                <a:ext uri="{FF2B5EF4-FFF2-40B4-BE49-F238E27FC236}">
                  <a16:creationId xmlns:a16="http://schemas.microsoft.com/office/drawing/2014/main" id="{FBF294A0-741C-0C4C-9532-2DA6CA2A30FE}"/>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632" t="25347" b="52265"/>
            <a:stretch/>
          </p:blipFill>
          <p:spPr>
            <a:xfrm>
              <a:off x="0" y="6019800"/>
              <a:ext cx="6614167" cy="838200"/>
            </a:xfrm>
            <a:custGeom>
              <a:avLst/>
              <a:gdLst>
                <a:gd name="connsiteX0" fmla="*/ 6299200 w 6614167"/>
                <a:gd name="connsiteY0" fmla="*/ 0 h 838200"/>
                <a:gd name="connsiteX1" fmla="*/ 6614167 w 6614167"/>
                <a:gd name="connsiteY1" fmla="*/ 0 h 838200"/>
                <a:gd name="connsiteX2" fmla="*/ 6614167 w 6614167"/>
                <a:gd name="connsiteY2" fmla="*/ 838200 h 838200"/>
                <a:gd name="connsiteX3" fmla="*/ 0 w 6614167"/>
                <a:gd name="connsiteY3" fmla="*/ 838200 h 838200"/>
                <a:gd name="connsiteX4" fmla="*/ 0 w 6614167"/>
                <a:gd name="connsiteY4" fmla="*/ 257537 h 838200"/>
                <a:gd name="connsiteX5" fmla="*/ 6299200 w 6614167"/>
                <a:gd name="connsiteY5" fmla="*/ 257537 h 838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14167" h="838200">
                  <a:moveTo>
                    <a:pt x="6299200" y="0"/>
                  </a:moveTo>
                  <a:lnTo>
                    <a:pt x="6614167" y="0"/>
                  </a:lnTo>
                  <a:lnTo>
                    <a:pt x="6614167" y="838200"/>
                  </a:lnTo>
                  <a:lnTo>
                    <a:pt x="0" y="838200"/>
                  </a:lnTo>
                  <a:lnTo>
                    <a:pt x="0" y="257537"/>
                  </a:lnTo>
                  <a:lnTo>
                    <a:pt x="6299200" y="257537"/>
                  </a:lnTo>
                  <a:close/>
                </a:path>
              </a:pathLst>
            </a:custGeom>
          </p:spPr>
        </p:pic>
        <p:pic>
          <p:nvPicPr>
            <p:cNvPr id="5" name="Graphic 4">
              <a:extLst>
                <a:ext uri="{FF2B5EF4-FFF2-40B4-BE49-F238E27FC236}">
                  <a16:creationId xmlns:a16="http://schemas.microsoft.com/office/drawing/2014/main" id="{649CED9F-BF54-498B-DA0B-299D838237ED}"/>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t="17225" r="16311" b="52265"/>
            <a:stretch/>
          </p:blipFill>
          <p:spPr>
            <a:xfrm>
              <a:off x="6601605" y="5715735"/>
              <a:ext cx="5570481" cy="1142265"/>
            </a:xfrm>
            <a:custGeom>
              <a:avLst/>
              <a:gdLst>
                <a:gd name="connsiteX0" fmla="*/ 65895 w 5570481"/>
                <a:gd name="connsiteY0" fmla="*/ 0 h 1142265"/>
                <a:gd name="connsiteX1" fmla="*/ 5570481 w 5570481"/>
                <a:gd name="connsiteY1" fmla="*/ 0 h 1142265"/>
                <a:gd name="connsiteX2" fmla="*/ 5570481 w 5570481"/>
                <a:gd name="connsiteY2" fmla="*/ 1142265 h 1142265"/>
                <a:gd name="connsiteX3" fmla="*/ 0 w 5570481"/>
                <a:gd name="connsiteY3" fmla="*/ 1142265 h 1142265"/>
                <a:gd name="connsiteX4" fmla="*/ 0 w 5570481"/>
                <a:gd name="connsiteY4" fmla="*/ 304065 h 1142265"/>
                <a:gd name="connsiteX5" fmla="*/ 65895 w 5570481"/>
                <a:gd name="connsiteY5" fmla="*/ 304065 h 1142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70481" h="1142265">
                  <a:moveTo>
                    <a:pt x="65895" y="0"/>
                  </a:moveTo>
                  <a:lnTo>
                    <a:pt x="5570481" y="0"/>
                  </a:lnTo>
                  <a:lnTo>
                    <a:pt x="5570481" y="1142265"/>
                  </a:lnTo>
                  <a:lnTo>
                    <a:pt x="0" y="1142265"/>
                  </a:lnTo>
                  <a:lnTo>
                    <a:pt x="0" y="304065"/>
                  </a:lnTo>
                  <a:lnTo>
                    <a:pt x="65895" y="304065"/>
                  </a:lnTo>
                  <a:close/>
                </a:path>
              </a:pathLst>
            </a:custGeom>
          </p:spPr>
        </p:pic>
        <p:sp>
          <p:nvSpPr>
            <p:cNvPr id="6" name="Freeform: Shape 5">
              <a:extLst>
                <a:ext uri="{FF2B5EF4-FFF2-40B4-BE49-F238E27FC236}">
                  <a16:creationId xmlns:a16="http://schemas.microsoft.com/office/drawing/2014/main" id="{58149FDD-9BC3-9619-E0D9-191858240D71}"/>
                </a:ext>
              </a:extLst>
            </p:cNvPr>
            <p:cNvSpPr/>
            <p:nvPr/>
          </p:nvSpPr>
          <p:spPr>
            <a:xfrm flipH="1">
              <a:off x="0" y="5715736"/>
              <a:ext cx="12192000" cy="617863"/>
            </a:xfrm>
            <a:custGeom>
              <a:avLst/>
              <a:gdLst>
                <a:gd name="connsiteX0" fmla="*/ 0 w 11131185"/>
                <a:gd name="connsiteY0" fmla="*/ 386 h 617863"/>
                <a:gd name="connsiteX1" fmla="*/ 4663948 w 11131185"/>
                <a:gd name="connsiteY1" fmla="*/ 5 h 617863"/>
                <a:gd name="connsiteX2" fmla="*/ 4884289 w 11131185"/>
                <a:gd name="connsiteY2" fmla="*/ 95763 h 617863"/>
                <a:gd name="connsiteX3" fmla="*/ 5081766 w 11131185"/>
                <a:gd name="connsiteY3" fmla="*/ 293502 h 617863"/>
                <a:gd name="connsiteX4" fmla="*/ 5310360 w 11131185"/>
                <a:gd name="connsiteY4" fmla="*/ 522101 h 617863"/>
                <a:gd name="connsiteX5" fmla="*/ 5531332 w 11131185"/>
                <a:gd name="connsiteY5" fmla="*/ 617859 h 617863"/>
                <a:gd name="connsiteX6" fmla="*/ 11131185 w 11131185"/>
                <a:gd name="connsiteY6" fmla="*/ 617478 h 617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31185" h="617863">
                  <a:moveTo>
                    <a:pt x="0" y="386"/>
                  </a:moveTo>
                  <a:lnTo>
                    <a:pt x="4663948" y="5"/>
                  </a:lnTo>
                  <a:cubicBezTo>
                    <a:pt x="4663948" y="5"/>
                    <a:pt x="4786499" y="-2408"/>
                    <a:pt x="4884289" y="95763"/>
                  </a:cubicBezTo>
                  <a:cubicBezTo>
                    <a:pt x="5070337" y="281690"/>
                    <a:pt x="5081766" y="293502"/>
                    <a:pt x="5081766" y="293502"/>
                  </a:cubicBezTo>
                  <a:cubicBezTo>
                    <a:pt x="5081766" y="293502"/>
                    <a:pt x="5124943" y="336173"/>
                    <a:pt x="5310360" y="522101"/>
                  </a:cubicBezTo>
                  <a:cubicBezTo>
                    <a:pt x="5408782" y="620208"/>
                    <a:pt x="5531332" y="617859"/>
                    <a:pt x="5531332" y="617859"/>
                  </a:cubicBezTo>
                  <a:lnTo>
                    <a:pt x="11131185" y="617478"/>
                  </a:lnTo>
                </a:path>
              </a:pathLst>
            </a:custGeom>
            <a:noFill/>
            <a:ln w="123825" cap="flat">
              <a:solidFill>
                <a:schemeClr val="bg1">
                  <a:lumMod val="75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7" name="Oval 6">
              <a:extLst>
                <a:ext uri="{FF2B5EF4-FFF2-40B4-BE49-F238E27FC236}">
                  <a16:creationId xmlns:a16="http://schemas.microsoft.com/office/drawing/2014/main" id="{2A3103B7-FF19-22AD-D8E6-9D59E911ED86}"/>
                </a:ext>
              </a:extLst>
            </p:cNvPr>
            <p:cNvSpPr/>
            <p:nvPr/>
          </p:nvSpPr>
          <p:spPr bwMode="auto">
            <a:xfrm flipH="1">
              <a:off x="6547830" y="5965176"/>
              <a:ext cx="118872" cy="11887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 name="Oval 7">
              <a:extLst>
                <a:ext uri="{FF2B5EF4-FFF2-40B4-BE49-F238E27FC236}">
                  <a16:creationId xmlns:a16="http://schemas.microsoft.com/office/drawing/2014/main" id="{B820D5E6-594E-ADB7-AEA2-3B055E3DC91A}"/>
                </a:ext>
              </a:extLst>
            </p:cNvPr>
            <p:cNvSpPr/>
            <p:nvPr/>
          </p:nvSpPr>
          <p:spPr bwMode="auto">
            <a:xfrm flipH="1">
              <a:off x="11615932" y="5660376"/>
              <a:ext cx="118872" cy="11887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 name="Oval 8">
              <a:extLst>
                <a:ext uri="{FF2B5EF4-FFF2-40B4-BE49-F238E27FC236}">
                  <a16:creationId xmlns:a16="http://schemas.microsoft.com/office/drawing/2014/main" id="{FEF53607-44A1-F8C3-9AE9-500D5CC218DA}"/>
                </a:ext>
                <a:ext uri="{C183D7F6-B498-43B3-948B-1728B52AA6E4}">
                  <adec:decorative xmlns:adec="http://schemas.microsoft.com/office/drawing/2017/decorative" val="1"/>
                </a:ext>
              </a:extLst>
            </p:cNvPr>
            <p:cNvSpPr/>
            <p:nvPr/>
          </p:nvSpPr>
          <p:spPr bwMode="auto">
            <a:xfrm rot="10800000" flipH="1" flipV="1">
              <a:off x="3597199" y="5751128"/>
              <a:ext cx="118872" cy="118872"/>
            </a:xfrm>
            <a:prstGeom prst="ellipse">
              <a:avLst/>
            </a:prstGeom>
            <a:solidFill>
              <a:schemeClr val="bg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10" name="Group 9">
            <a:extLst>
              <a:ext uri="{FF2B5EF4-FFF2-40B4-BE49-F238E27FC236}">
                <a16:creationId xmlns:a16="http://schemas.microsoft.com/office/drawing/2014/main" id="{19C1DB95-3309-0EA4-A370-AFA748ADB99D}"/>
              </a:ext>
              <a:ext uri="{C183D7F6-B498-43B3-948B-1728B52AA6E4}">
                <adec:decorative xmlns:adec="http://schemas.microsoft.com/office/drawing/2017/decorative" val="1"/>
              </a:ext>
            </a:extLst>
          </p:cNvPr>
          <p:cNvGrpSpPr/>
          <p:nvPr/>
        </p:nvGrpSpPr>
        <p:grpSpPr>
          <a:xfrm flipH="1">
            <a:off x="0" y="5660376"/>
            <a:ext cx="12192000" cy="1197624"/>
            <a:chOff x="0" y="5660376"/>
            <a:chExt cx="12192000" cy="1197624"/>
          </a:xfrm>
        </p:grpSpPr>
        <p:pic>
          <p:nvPicPr>
            <p:cNvPr id="11" name="Graphic 10">
              <a:extLst>
                <a:ext uri="{FF2B5EF4-FFF2-40B4-BE49-F238E27FC236}">
                  <a16:creationId xmlns:a16="http://schemas.microsoft.com/office/drawing/2014/main" id="{10173B74-0FFA-F3B8-5F26-EC673926F936}"/>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632" t="25347" b="52265"/>
            <a:stretch/>
          </p:blipFill>
          <p:spPr>
            <a:xfrm>
              <a:off x="0" y="6019800"/>
              <a:ext cx="6614167" cy="838200"/>
            </a:xfrm>
            <a:custGeom>
              <a:avLst/>
              <a:gdLst>
                <a:gd name="connsiteX0" fmla="*/ 6299200 w 6614167"/>
                <a:gd name="connsiteY0" fmla="*/ 0 h 838200"/>
                <a:gd name="connsiteX1" fmla="*/ 6614167 w 6614167"/>
                <a:gd name="connsiteY1" fmla="*/ 0 h 838200"/>
                <a:gd name="connsiteX2" fmla="*/ 6614167 w 6614167"/>
                <a:gd name="connsiteY2" fmla="*/ 838200 h 838200"/>
                <a:gd name="connsiteX3" fmla="*/ 0 w 6614167"/>
                <a:gd name="connsiteY3" fmla="*/ 838200 h 838200"/>
                <a:gd name="connsiteX4" fmla="*/ 0 w 6614167"/>
                <a:gd name="connsiteY4" fmla="*/ 257537 h 838200"/>
                <a:gd name="connsiteX5" fmla="*/ 6299200 w 6614167"/>
                <a:gd name="connsiteY5" fmla="*/ 257537 h 838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14167" h="838200">
                  <a:moveTo>
                    <a:pt x="6299200" y="0"/>
                  </a:moveTo>
                  <a:lnTo>
                    <a:pt x="6614167" y="0"/>
                  </a:lnTo>
                  <a:lnTo>
                    <a:pt x="6614167" y="838200"/>
                  </a:lnTo>
                  <a:lnTo>
                    <a:pt x="0" y="838200"/>
                  </a:lnTo>
                  <a:lnTo>
                    <a:pt x="0" y="257537"/>
                  </a:lnTo>
                  <a:lnTo>
                    <a:pt x="6299200" y="257537"/>
                  </a:lnTo>
                  <a:close/>
                </a:path>
              </a:pathLst>
            </a:custGeom>
          </p:spPr>
        </p:pic>
        <p:pic>
          <p:nvPicPr>
            <p:cNvPr id="12" name="Graphic 11">
              <a:extLst>
                <a:ext uri="{FF2B5EF4-FFF2-40B4-BE49-F238E27FC236}">
                  <a16:creationId xmlns:a16="http://schemas.microsoft.com/office/drawing/2014/main" id="{B6F53CDE-D367-CB34-15E1-445264DA0D32}"/>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t="17225" r="16311" b="52265"/>
            <a:stretch/>
          </p:blipFill>
          <p:spPr>
            <a:xfrm>
              <a:off x="6601605" y="5715735"/>
              <a:ext cx="5570481" cy="1142265"/>
            </a:xfrm>
            <a:custGeom>
              <a:avLst/>
              <a:gdLst>
                <a:gd name="connsiteX0" fmla="*/ 65895 w 5570481"/>
                <a:gd name="connsiteY0" fmla="*/ 0 h 1142265"/>
                <a:gd name="connsiteX1" fmla="*/ 5570481 w 5570481"/>
                <a:gd name="connsiteY1" fmla="*/ 0 h 1142265"/>
                <a:gd name="connsiteX2" fmla="*/ 5570481 w 5570481"/>
                <a:gd name="connsiteY2" fmla="*/ 1142265 h 1142265"/>
                <a:gd name="connsiteX3" fmla="*/ 0 w 5570481"/>
                <a:gd name="connsiteY3" fmla="*/ 1142265 h 1142265"/>
                <a:gd name="connsiteX4" fmla="*/ 0 w 5570481"/>
                <a:gd name="connsiteY4" fmla="*/ 304065 h 1142265"/>
                <a:gd name="connsiteX5" fmla="*/ 65895 w 5570481"/>
                <a:gd name="connsiteY5" fmla="*/ 304065 h 1142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70481" h="1142265">
                  <a:moveTo>
                    <a:pt x="65895" y="0"/>
                  </a:moveTo>
                  <a:lnTo>
                    <a:pt x="5570481" y="0"/>
                  </a:lnTo>
                  <a:lnTo>
                    <a:pt x="5570481" y="1142265"/>
                  </a:lnTo>
                  <a:lnTo>
                    <a:pt x="0" y="1142265"/>
                  </a:lnTo>
                  <a:lnTo>
                    <a:pt x="0" y="304065"/>
                  </a:lnTo>
                  <a:lnTo>
                    <a:pt x="65895" y="304065"/>
                  </a:lnTo>
                  <a:close/>
                </a:path>
              </a:pathLst>
            </a:custGeom>
          </p:spPr>
        </p:pic>
        <p:sp>
          <p:nvSpPr>
            <p:cNvPr id="13" name="Freeform: Shape 12">
              <a:extLst>
                <a:ext uri="{FF2B5EF4-FFF2-40B4-BE49-F238E27FC236}">
                  <a16:creationId xmlns:a16="http://schemas.microsoft.com/office/drawing/2014/main" id="{300A6A1D-7D8E-D9A4-C8C2-60F5E28CBD35}"/>
                </a:ext>
              </a:extLst>
            </p:cNvPr>
            <p:cNvSpPr/>
            <p:nvPr/>
          </p:nvSpPr>
          <p:spPr>
            <a:xfrm flipH="1">
              <a:off x="0" y="5715736"/>
              <a:ext cx="12192000" cy="617863"/>
            </a:xfrm>
            <a:custGeom>
              <a:avLst/>
              <a:gdLst>
                <a:gd name="connsiteX0" fmla="*/ 0 w 11131185"/>
                <a:gd name="connsiteY0" fmla="*/ 386 h 617863"/>
                <a:gd name="connsiteX1" fmla="*/ 4663948 w 11131185"/>
                <a:gd name="connsiteY1" fmla="*/ 5 h 617863"/>
                <a:gd name="connsiteX2" fmla="*/ 4884289 w 11131185"/>
                <a:gd name="connsiteY2" fmla="*/ 95763 h 617863"/>
                <a:gd name="connsiteX3" fmla="*/ 5081766 w 11131185"/>
                <a:gd name="connsiteY3" fmla="*/ 293502 h 617863"/>
                <a:gd name="connsiteX4" fmla="*/ 5310360 w 11131185"/>
                <a:gd name="connsiteY4" fmla="*/ 522101 h 617863"/>
                <a:gd name="connsiteX5" fmla="*/ 5531332 w 11131185"/>
                <a:gd name="connsiteY5" fmla="*/ 617859 h 617863"/>
                <a:gd name="connsiteX6" fmla="*/ 11131185 w 11131185"/>
                <a:gd name="connsiteY6" fmla="*/ 617478 h 617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31185" h="617863">
                  <a:moveTo>
                    <a:pt x="0" y="386"/>
                  </a:moveTo>
                  <a:lnTo>
                    <a:pt x="4663948" y="5"/>
                  </a:lnTo>
                  <a:cubicBezTo>
                    <a:pt x="4663948" y="5"/>
                    <a:pt x="4786499" y="-2408"/>
                    <a:pt x="4884289" y="95763"/>
                  </a:cubicBezTo>
                  <a:cubicBezTo>
                    <a:pt x="5070337" y="281690"/>
                    <a:pt x="5081766" y="293502"/>
                    <a:pt x="5081766" y="293502"/>
                  </a:cubicBezTo>
                  <a:cubicBezTo>
                    <a:pt x="5081766" y="293502"/>
                    <a:pt x="5124943" y="336173"/>
                    <a:pt x="5310360" y="522101"/>
                  </a:cubicBezTo>
                  <a:cubicBezTo>
                    <a:pt x="5408782" y="620208"/>
                    <a:pt x="5531332" y="617859"/>
                    <a:pt x="5531332" y="617859"/>
                  </a:cubicBezTo>
                  <a:lnTo>
                    <a:pt x="11131185" y="617478"/>
                  </a:lnTo>
                </a:path>
              </a:pathLst>
            </a:custGeom>
            <a:noFill/>
            <a:ln w="123825" cap="flat">
              <a:solidFill>
                <a:schemeClr val="bg1">
                  <a:lumMod val="75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4" name="Oval 13">
              <a:extLst>
                <a:ext uri="{FF2B5EF4-FFF2-40B4-BE49-F238E27FC236}">
                  <a16:creationId xmlns:a16="http://schemas.microsoft.com/office/drawing/2014/main" id="{FD173773-65C1-02BB-B4CD-85D6731BCFCB}"/>
                </a:ext>
              </a:extLst>
            </p:cNvPr>
            <p:cNvSpPr/>
            <p:nvPr/>
          </p:nvSpPr>
          <p:spPr bwMode="auto">
            <a:xfrm flipH="1">
              <a:off x="6547830" y="5965176"/>
              <a:ext cx="118872" cy="11887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5" name="Oval 14">
              <a:extLst>
                <a:ext uri="{FF2B5EF4-FFF2-40B4-BE49-F238E27FC236}">
                  <a16:creationId xmlns:a16="http://schemas.microsoft.com/office/drawing/2014/main" id="{E252A292-74B6-E0EA-EBDC-0C377A72A406}"/>
                </a:ext>
              </a:extLst>
            </p:cNvPr>
            <p:cNvSpPr/>
            <p:nvPr/>
          </p:nvSpPr>
          <p:spPr bwMode="auto">
            <a:xfrm flipH="1">
              <a:off x="11615932" y="5660376"/>
              <a:ext cx="118872" cy="11887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6" name="Oval 15">
              <a:extLst>
                <a:ext uri="{FF2B5EF4-FFF2-40B4-BE49-F238E27FC236}">
                  <a16:creationId xmlns:a16="http://schemas.microsoft.com/office/drawing/2014/main" id="{F6FF7738-6975-F473-C1DE-B7B97F446D7A}"/>
                </a:ext>
                <a:ext uri="{C183D7F6-B498-43B3-948B-1728B52AA6E4}">
                  <adec:decorative xmlns:adec="http://schemas.microsoft.com/office/drawing/2017/decorative" val="1"/>
                </a:ext>
              </a:extLst>
            </p:cNvPr>
            <p:cNvSpPr/>
            <p:nvPr/>
          </p:nvSpPr>
          <p:spPr bwMode="auto">
            <a:xfrm rot="10800000" flipH="1" flipV="1">
              <a:off x="3597199" y="5751128"/>
              <a:ext cx="118872" cy="118872"/>
            </a:xfrm>
            <a:prstGeom prst="ellipse">
              <a:avLst/>
            </a:prstGeom>
            <a:solidFill>
              <a:schemeClr val="bg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18" name="TextBox 17">
            <a:extLst>
              <a:ext uri="{FF2B5EF4-FFF2-40B4-BE49-F238E27FC236}">
                <a16:creationId xmlns:a16="http://schemas.microsoft.com/office/drawing/2014/main" id="{6655EC1F-9D9C-6943-CD34-8F483C0F8E5E}"/>
              </a:ext>
            </a:extLst>
          </p:cNvPr>
          <p:cNvSpPr txBox="1"/>
          <p:nvPr/>
        </p:nvSpPr>
        <p:spPr>
          <a:xfrm>
            <a:off x="268080" y="6004346"/>
            <a:ext cx="4726330" cy="461665"/>
          </a:xfrm>
          <a:prstGeom prst="rect">
            <a:avLst/>
          </a:prstGeom>
          <a:noFill/>
        </p:spPr>
        <p:txBody>
          <a:bodyPr wrap="square">
            <a:spAutoFit/>
          </a:bodyPr>
          <a:lstStyle/>
          <a:p>
            <a:r>
              <a:rPr lang="en-US" sz="1200" dirty="0"/>
              <a:t>https://learn.microsoft.com/es-es/training/modules/explore-roles-responsibilities-world-of-data/4-knowledge-check</a:t>
            </a:r>
          </a:p>
        </p:txBody>
      </p:sp>
      <p:pic>
        <p:nvPicPr>
          <p:cNvPr id="3074" name="Picture 2" descr="Pantalla de un logotipo de Azure SQL.">
            <a:extLst>
              <a:ext uri="{FF2B5EF4-FFF2-40B4-BE49-F238E27FC236}">
                <a16:creationId xmlns:a16="http://schemas.microsoft.com/office/drawing/2014/main" id="{AD885EAB-6587-196D-5A60-744B43CD5F7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7944" y="2178079"/>
            <a:ext cx="1376362" cy="135937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Pantalla de los logotipos de Azure Database for MariaDB, MySQL y PostreSQL.">
            <a:extLst>
              <a:ext uri="{FF2B5EF4-FFF2-40B4-BE49-F238E27FC236}">
                <a16:creationId xmlns:a16="http://schemas.microsoft.com/office/drawing/2014/main" id="{3E9D7669-8940-29AE-869B-BA1A228569A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41052" y="2085631"/>
            <a:ext cx="1238629" cy="1254308"/>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Pantalla de un logotipo de Azure Cosmos DB.">
            <a:extLst>
              <a:ext uri="{FF2B5EF4-FFF2-40B4-BE49-F238E27FC236}">
                <a16:creationId xmlns:a16="http://schemas.microsoft.com/office/drawing/2014/main" id="{A65DF46D-4CED-40FC-8EB1-42C6E2375C7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73037" y="2197674"/>
            <a:ext cx="1142265" cy="1142265"/>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Pantalla de un logotipo de Azure Storage.">
            <a:extLst>
              <a:ext uri="{FF2B5EF4-FFF2-40B4-BE49-F238E27FC236}">
                <a16:creationId xmlns:a16="http://schemas.microsoft.com/office/drawing/2014/main" id="{B53CE258-983B-015A-A779-1939A9FEC81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54602" y="2144152"/>
            <a:ext cx="1238630" cy="1223338"/>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Pantalla de un logotipo de Azure Data Factory.">
            <a:extLst>
              <a:ext uri="{FF2B5EF4-FFF2-40B4-BE49-F238E27FC236}">
                <a16:creationId xmlns:a16="http://schemas.microsoft.com/office/drawing/2014/main" id="{D13A847C-72D2-38C9-EDA4-EACD359373E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859977" y="2085631"/>
            <a:ext cx="1149525" cy="1135333"/>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descr="Pantalla de un logotipo de Microsoft Fabric.">
            <a:extLst>
              <a:ext uri="{FF2B5EF4-FFF2-40B4-BE49-F238E27FC236}">
                <a16:creationId xmlns:a16="http://schemas.microsoft.com/office/drawing/2014/main" id="{A148A171-4791-DA86-B091-1F013A10F7A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757050" y="4275018"/>
            <a:ext cx="1510840" cy="793191"/>
          </a:xfrm>
          <a:prstGeom prst="rect">
            <a:avLst/>
          </a:prstGeom>
          <a:noFill/>
          <a:extLst>
            <a:ext uri="{909E8E84-426E-40DD-AFC4-6F175D3DCCD1}">
              <a14:hiddenFill xmlns:a14="http://schemas.microsoft.com/office/drawing/2010/main">
                <a:solidFill>
                  <a:srgbClr val="FFFFFF"/>
                </a:solidFill>
              </a14:hiddenFill>
            </a:ext>
          </a:extLst>
        </p:spPr>
      </p:pic>
      <p:pic>
        <p:nvPicPr>
          <p:cNvPr id="3086" name="Picture 14" descr="Pantalla de un logotipo de Azure Databricks.">
            <a:extLst>
              <a:ext uri="{FF2B5EF4-FFF2-40B4-BE49-F238E27FC236}">
                <a16:creationId xmlns:a16="http://schemas.microsoft.com/office/drawing/2014/main" id="{BCEB9A2F-B4D7-A57E-4BE9-6F0CEA37C0D4}"/>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972183" y="4139585"/>
            <a:ext cx="1142264" cy="1142264"/>
          </a:xfrm>
          <a:prstGeom prst="rect">
            <a:avLst/>
          </a:prstGeom>
          <a:noFill/>
          <a:extLst>
            <a:ext uri="{909E8E84-426E-40DD-AFC4-6F175D3DCCD1}">
              <a14:hiddenFill xmlns:a14="http://schemas.microsoft.com/office/drawing/2010/main">
                <a:solidFill>
                  <a:srgbClr val="FFFFFF"/>
                </a:solidFill>
              </a14:hiddenFill>
            </a:ext>
          </a:extLst>
        </p:spPr>
      </p:pic>
      <p:pic>
        <p:nvPicPr>
          <p:cNvPr id="3088" name="Picture 16" descr="Pantalla de un logotipo de Azure Stream Analytics.">
            <a:extLst>
              <a:ext uri="{FF2B5EF4-FFF2-40B4-BE49-F238E27FC236}">
                <a16:creationId xmlns:a16="http://schemas.microsoft.com/office/drawing/2014/main" id="{CC1080B7-5209-0FBE-B18B-092987E37F13}"/>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774022" y="4087447"/>
            <a:ext cx="1168334" cy="1168334"/>
          </a:xfrm>
          <a:prstGeom prst="rect">
            <a:avLst/>
          </a:prstGeom>
          <a:noFill/>
          <a:extLst>
            <a:ext uri="{909E8E84-426E-40DD-AFC4-6F175D3DCCD1}">
              <a14:hiddenFill xmlns:a14="http://schemas.microsoft.com/office/drawing/2010/main">
                <a:solidFill>
                  <a:srgbClr val="FFFFFF"/>
                </a:solidFill>
              </a14:hiddenFill>
            </a:ext>
          </a:extLst>
        </p:spPr>
      </p:pic>
      <p:pic>
        <p:nvPicPr>
          <p:cNvPr id="3090" name="Picture 18" descr="Pantalla de un logotipo de Azure Data Explorer.">
            <a:extLst>
              <a:ext uri="{FF2B5EF4-FFF2-40B4-BE49-F238E27FC236}">
                <a16:creationId xmlns:a16="http://schemas.microsoft.com/office/drawing/2014/main" id="{418D6D1A-9BDF-80FD-9FEF-D4ECEE1A78AD}"/>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969021" y="4036839"/>
            <a:ext cx="1013816" cy="1013816"/>
          </a:xfrm>
          <a:prstGeom prst="rect">
            <a:avLst/>
          </a:prstGeom>
          <a:noFill/>
          <a:extLst>
            <a:ext uri="{909E8E84-426E-40DD-AFC4-6F175D3DCCD1}">
              <a14:hiddenFill xmlns:a14="http://schemas.microsoft.com/office/drawing/2010/main">
                <a:solidFill>
                  <a:srgbClr val="FFFFFF"/>
                </a:solidFill>
              </a14:hiddenFill>
            </a:ext>
          </a:extLst>
        </p:spPr>
      </p:pic>
      <p:pic>
        <p:nvPicPr>
          <p:cNvPr id="3092" name="Picture 20" descr="Pantalla de un logotipo de Azure Purview.">
            <a:extLst>
              <a:ext uri="{FF2B5EF4-FFF2-40B4-BE49-F238E27FC236}">
                <a16:creationId xmlns:a16="http://schemas.microsoft.com/office/drawing/2014/main" id="{962D613A-C3EC-ACAB-08AA-799C6B80E14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009502" y="4088159"/>
            <a:ext cx="1366294" cy="844339"/>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2A489678-0DE2-68ED-8F0F-286DEE81A2D2}"/>
              </a:ext>
            </a:extLst>
          </p:cNvPr>
          <p:cNvSpPr txBox="1"/>
          <p:nvPr/>
        </p:nvSpPr>
        <p:spPr>
          <a:xfrm>
            <a:off x="1049981" y="3402707"/>
            <a:ext cx="1376362" cy="369332"/>
          </a:xfrm>
          <a:prstGeom prst="rect">
            <a:avLst/>
          </a:prstGeom>
          <a:noFill/>
        </p:spPr>
        <p:txBody>
          <a:bodyPr wrap="square">
            <a:spAutoFit/>
          </a:bodyPr>
          <a:lstStyle/>
          <a:p>
            <a:r>
              <a:rPr lang="en-US" b="1" dirty="0">
                <a:solidFill>
                  <a:schemeClr val="accent1"/>
                </a:solidFill>
              </a:rPr>
              <a:t>Azure SQL</a:t>
            </a:r>
          </a:p>
        </p:txBody>
      </p:sp>
      <p:sp>
        <p:nvSpPr>
          <p:cNvPr id="25" name="TextBox 24">
            <a:extLst>
              <a:ext uri="{FF2B5EF4-FFF2-40B4-BE49-F238E27FC236}">
                <a16:creationId xmlns:a16="http://schemas.microsoft.com/office/drawing/2014/main" id="{CA2838B6-4C4D-D170-A705-BC7C24FA2884}"/>
              </a:ext>
            </a:extLst>
          </p:cNvPr>
          <p:cNvSpPr txBox="1"/>
          <p:nvPr/>
        </p:nvSpPr>
        <p:spPr>
          <a:xfrm>
            <a:off x="2995933" y="3369869"/>
            <a:ext cx="1712066" cy="738664"/>
          </a:xfrm>
          <a:prstGeom prst="rect">
            <a:avLst/>
          </a:prstGeom>
          <a:noFill/>
        </p:spPr>
        <p:txBody>
          <a:bodyPr wrap="square">
            <a:spAutoFit/>
          </a:bodyPr>
          <a:lstStyle/>
          <a:p>
            <a:pPr algn="ctr"/>
            <a:r>
              <a:rPr lang="en-US" sz="1400" b="1" dirty="0">
                <a:solidFill>
                  <a:schemeClr val="accent1"/>
                </a:solidFill>
              </a:rPr>
              <a:t>Bases de </a:t>
            </a:r>
            <a:r>
              <a:rPr lang="en-US" sz="1400" b="1" dirty="0" err="1">
                <a:solidFill>
                  <a:schemeClr val="accent1"/>
                </a:solidFill>
              </a:rPr>
              <a:t>datos</a:t>
            </a:r>
            <a:r>
              <a:rPr lang="en-US" sz="1400" b="1" dirty="0">
                <a:solidFill>
                  <a:schemeClr val="accent1"/>
                </a:solidFill>
              </a:rPr>
              <a:t> de </a:t>
            </a:r>
            <a:r>
              <a:rPr lang="en-US" sz="1400" b="1" dirty="0" err="1">
                <a:solidFill>
                  <a:schemeClr val="accent1"/>
                </a:solidFill>
              </a:rPr>
              <a:t>código</a:t>
            </a:r>
            <a:r>
              <a:rPr lang="en-US" sz="1400" b="1" dirty="0">
                <a:solidFill>
                  <a:schemeClr val="accent1"/>
                </a:solidFill>
              </a:rPr>
              <a:t> </a:t>
            </a:r>
            <a:r>
              <a:rPr lang="en-US" sz="1400" b="1" dirty="0" err="1">
                <a:solidFill>
                  <a:schemeClr val="accent1"/>
                </a:solidFill>
              </a:rPr>
              <a:t>abierto</a:t>
            </a:r>
            <a:r>
              <a:rPr lang="en-US" sz="1400" b="1" dirty="0">
                <a:solidFill>
                  <a:schemeClr val="accent1"/>
                </a:solidFill>
              </a:rPr>
              <a:t> de Azure</a:t>
            </a:r>
          </a:p>
        </p:txBody>
      </p:sp>
      <p:sp>
        <p:nvSpPr>
          <p:cNvPr id="26" name="TextBox 25">
            <a:extLst>
              <a:ext uri="{FF2B5EF4-FFF2-40B4-BE49-F238E27FC236}">
                <a16:creationId xmlns:a16="http://schemas.microsoft.com/office/drawing/2014/main" id="{AC9418BA-3773-FE25-3CBE-740C5D62DEB5}"/>
              </a:ext>
            </a:extLst>
          </p:cNvPr>
          <p:cNvSpPr txBox="1"/>
          <p:nvPr/>
        </p:nvSpPr>
        <p:spPr>
          <a:xfrm>
            <a:off x="4980806" y="3316396"/>
            <a:ext cx="1554146" cy="646331"/>
          </a:xfrm>
          <a:prstGeom prst="rect">
            <a:avLst/>
          </a:prstGeom>
          <a:noFill/>
        </p:spPr>
        <p:txBody>
          <a:bodyPr wrap="square">
            <a:spAutoFit/>
          </a:bodyPr>
          <a:lstStyle/>
          <a:p>
            <a:pPr algn="ctr"/>
            <a:r>
              <a:rPr lang="en-US" b="1" dirty="0">
                <a:solidFill>
                  <a:schemeClr val="accent1"/>
                </a:solidFill>
              </a:rPr>
              <a:t>Azure Cosmos DB</a:t>
            </a:r>
          </a:p>
        </p:txBody>
      </p:sp>
      <p:sp>
        <p:nvSpPr>
          <p:cNvPr id="27" name="TextBox 26">
            <a:extLst>
              <a:ext uri="{FF2B5EF4-FFF2-40B4-BE49-F238E27FC236}">
                <a16:creationId xmlns:a16="http://schemas.microsoft.com/office/drawing/2014/main" id="{BD27318C-028B-85C6-6532-4E9BD2E1BDAC}"/>
              </a:ext>
            </a:extLst>
          </p:cNvPr>
          <p:cNvSpPr txBox="1"/>
          <p:nvPr/>
        </p:nvSpPr>
        <p:spPr>
          <a:xfrm>
            <a:off x="6666702" y="3422114"/>
            <a:ext cx="1740199" cy="369332"/>
          </a:xfrm>
          <a:prstGeom prst="rect">
            <a:avLst/>
          </a:prstGeom>
          <a:noFill/>
        </p:spPr>
        <p:txBody>
          <a:bodyPr wrap="square">
            <a:spAutoFit/>
          </a:bodyPr>
          <a:lstStyle/>
          <a:p>
            <a:r>
              <a:rPr lang="en-US" b="1" dirty="0">
                <a:solidFill>
                  <a:schemeClr val="accent1"/>
                </a:solidFill>
              </a:rPr>
              <a:t>Azure Storage</a:t>
            </a:r>
          </a:p>
        </p:txBody>
      </p:sp>
      <p:sp>
        <p:nvSpPr>
          <p:cNvPr id="28" name="TextBox 27">
            <a:extLst>
              <a:ext uri="{FF2B5EF4-FFF2-40B4-BE49-F238E27FC236}">
                <a16:creationId xmlns:a16="http://schemas.microsoft.com/office/drawing/2014/main" id="{56458680-A26E-B71A-FC5F-234E9108216B}"/>
              </a:ext>
            </a:extLst>
          </p:cNvPr>
          <p:cNvSpPr txBox="1"/>
          <p:nvPr/>
        </p:nvSpPr>
        <p:spPr>
          <a:xfrm>
            <a:off x="8726551" y="3389236"/>
            <a:ext cx="1740199" cy="646331"/>
          </a:xfrm>
          <a:prstGeom prst="rect">
            <a:avLst/>
          </a:prstGeom>
          <a:noFill/>
        </p:spPr>
        <p:txBody>
          <a:bodyPr wrap="square">
            <a:spAutoFit/>
          </a:bodyPr>
          <a:lstStyle/>
          <a:p>
            <a:pPr algn="ctr"/>
            <a:r>
              <a:rPr lang="en-US" b="1" dirty="0">
                <a:solidFill>
                  <a:schemeClr val="accent1"/>
                </a:solidFill>
              </a:rPr>
              <a:t>Azure Data Factory</a:t>
            </a:r>
          </a:p>
        </p:txBody>
      </p:sp>
      <p:sp>
        <p:nvSpPr>
          <p:cNvPr id="31" name="TextBox 30">
            <a:extLst>
              <a:ext uri="{FF2B5EF4-FFF2-40B4-BE49-F238E27FC236}">
                <a16:creationId xmlns:a16="http://schemas.microsoft.com/office/drawing/2014/main" id="{16614F24-713D-8477-A4B9-466B7A9397EB}"/>
              </a:ext>
            </a:extLst>
          </p:cNvPr>
          <p:cNvSpPr txBox="1"/>
          <p:nvPr/>
        </p:nvSpPr>
        <p:spPr>
          <a:xfrm>
            <a:off x="1555494" y="5139450"/>
            <a:ext cx="1376362" cy="369332"/>
          </a:xfrm>
          <a:prstGeom prst="rect">
            <a:avLst/>
          </a:prstGeom>
          <a:noFill/>
        </p:spPr>
        <p:txBody>
          <a:bodyPr wrap="square">
            <a:spAutoFit/>
          </a:bodyPr>
          <a:lstStyle/>
          <a:p>
            <a:r>
              <a:rPr lang="en-US" b="1" dirty="0">
                <a:solidFill>
                  <a:schemeClr val="accent1"/>
                </a:solidFill>
              </a:rPr>
              <a:t>Azure SQL</a:t>
            </a:r>
          </a:p>
        </p:txBody>
      </p:sp>
      <p:sp>
        <p:nvSpPr>
          <p:cNvPr id="32" name="TextBox 31">
            <a:extLst>
              <a:ext uri="{FF2B5EF4-FFF2-40B4-BE49-F238E27FC236}">
                <a16:creationId xmlns:a16="http://schemas.microsoft.com/office/drawing/2014/main" id="{FD8C9986-8BCF-4887-B8F1-7ACAFD079536}"/>
              </a:ext>
            </a:extLst>
          </p:cNvPr>
          <p:cNvSpPr txBox="1"/>
          <p:nvPr/>
        </p:nvSpPr>
        <p:spPr>
          <a:xfrm>
            <a:off x="3864649" y="5201127"/>
            <a:ext cx="1376362" cy="369332"/>
          </a:xfrm>
          <a:prstGeom prst="rect">
            <a:avLst/>
          </a:prstGeom>
          <a:noFill/>
        </p:spPr>
        <p:txBody>
          <a:bodyPr wrap="square">
            <a:spAutoFit/>
          </a:bodyPr>
          <a:lstStyle/>
          <a:p>
            <a:r>
              <a:rPr lang="en-US" b="1" dirty="0">
                <a:solidFill>
                  <a:schemeClr val="accent1"/>
                </a:solidFill>
              </a:rPr>
              <a:t>Azure SQL</a:t>
            </a:r>
          </a:p>
        </p:txBody>
      </p:sp>
      <p:sp>
        <p:nvSpPr>
          <p:cNvPr id="33" name="TextBox 32">
            <a:extLst>
              <a:ext uri="{FF2B5EF4-FFF2-40B4-BE49-F238E27FC236}">
                <a16:creationId xmlns:a16="http://schemas.microsoft.com/office/drawing/2014/main" id="{0B2684C5-F30E-0E00-2E86-9E255F59F5E8}"/>
              </a:ext>
            </a:extLst>
          </p:cNvPr>
          <p:cNvSpPr txBox="1"/>
          <p:nvPr/>
        </p:nvSpPr>
        <p:spPr>
          <a:xfrm>
            <a:off x="5900586" y="5201127"/>
            <a:ext cx="1376362" cy="369332"/>
          </a:xfrm>
          <a:prstGeom prst="rect">
            <a:avLst/>
          </a:prstGeom>
          <a:noFill/>
        </p:spPr>
        <p:txBody>
          <a:bodyPr wrap="square">
            <a:spAutoFit/>
          </a:bodyPr>
          <a:lstStyle/>
          <a:p>
            <a:r>
              <a:rPr lang="en-US" b="1" dirty="0">
                <a:solidFill>
                  <a:schemeClr val="accent1"/>
                </a:solidFill>
              </a:rPr>
              <a:t>Azure SQL</a:t>
            </a:r>
          </a:p>
        </p:txBody>
      </p:sp>
      <p:sp>
        <p:nvSpPr>
          <p:cNvPr id="34" name="TextBox 33">
            <a:extLst>
              <a:ext uri="{FF2B5EF4-FFF2-40B4-BE49-F238E27FC236}">
                <a16:creationId xmlns:a16="http://schemas.microsoft.com/office/drawing/2014/main" id="{3C9D48D9-84CD-42C9-9BB3-3A2125B653D8}"/>
              </a:ext>
            </a:extLst>
          </p:cNvPr>
          <p:cNvSpPr txBox="1"/>
          <p:nvPr/>
        </p:nvSpPr>
        <p:spPr>
          <a:xfrm>
            <a:off x="7787748" y="5201127"/>
            <a:ext cx="1376362" cy="369332"/>
          </a:xfrm>
          <a:prstGeom prst="rect">
            <a:avLst/>
          </a:prstGeom>
          <a:noFill/>
        </p:spPr>
        <p:txBody>
          <a:bodyPr wrap="square">
            <a:spAutoFit/>
          </a:bodyPr>
          <a:lstStyle/>
          <a:p>
            <a:r>
              <a:rPr lang="en-US" b="1" dirty="0">
                <a:solidFill>
                  <a:schemeClr val="accent1"/>
                </a:solidFill>
              </a:rPr>
              <a:t>Azure SQL</a:t>
            </a:r>
          </a:p>
        </p:txBody>
      </p:sp>
      <p:sp>
        <p:nvSpPr>
          <p:cNvPr id="35" name="TextBox 34">
            <a:extLst>
              <a:ext uri="{FF2B5EF4-FFF2-40B4-BE49-F238E27FC236}">
                <a16:creationId xmlns:a16="http://schemas.microsoft.com/office/drawing/2014/main" id="{BCF3148A-23F0-1E8E-EF05-0349C8B062B8}"/>
              </a:ext>
            </a:extLst>
          </p:cNvPr>
          <p:cNvSpPr txBox="1"/>
          <p:nvPr/>
        </p:nvSpPr>
        <p:spPr>
          <a:xfrm>
            <a:off x="10052088" y="5201127"/>
            <a:ext cx="1376362" cy="369332"/>
          </a:xfrm>
          <a:prstGeom prst="rect">
            <a:avLst/>
          </a:prstGeom>
          <a:noFill/>
        </p:spPr>
        <p:txBody>
          <a:bodyPr wrap="square">
            <a:spAutoFit/>
          </a:bodyPr>
          <a:lstStyle/>
          <a:p>
            <a:r>
              <a:rPr lang="en-US" b="1" dirty="0">
                <a:solidFill>
                  <a:schemeClr val="accent1"/>
                </a:solidFill>
              </a:rPr>
              <a:t>Azure SQL</a:t>
            </a:r>
          </a:p>
        </p:txBody>
      </p:sp>
    </p:spTree>
    <p:extLst>
      <p:ext uri="{BB962C8B-B14F-4D97-AF65-F5344CB8AC3E}">
        <p14:creationId xmlns:p14="http://schemas.microsoft.com/office/powerpoint/2010/main" val="426242032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49C59448-82B4-8FC7-E9FD-BF21197CD2D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6165049-8E21-C04F-823C-113A40CA1C05}"/>
              </a:ext>
            </a:extLst>
          </p:cNvPr>
          <p:cNvSpPr>
            <a:spLocks noGrp="1"/>
          </p:cNvSpPr>
          <p:nvPr>
            <p:ph type="title"/>
          </p:nvPr>
        </p:nvSpPr>
        <p:spPr>
          <a:xfrm>
            <a:off x="0" y="179087"/>
            <a:ext cx="10106268" cy="899665"/>
          </a:xfrm>
        </p:spPr>
        <p:txBody>
          <a:bodyPr/>
          <a:lstStyle/>
          <a:p>
            <a:r>
              <a:rPr lang="es-ES" b="1" dirty="0"/>
              <a:t>Identificación de los servicios de datos</a:t>
            </a:r>
            <a:br>
              <a:rPr lang="es-ES" b="1" dirty="0"/>
            </a:br>
            <a:br>
              <a:rPr lang="es-ES" dirty="0"/>
            </a:br>
            <a:endParaRPr lang="es-ES" b="1" dirty="0"/>
          </a:p>
        </p:txBody>
      </p:sp>
      <p:grpSp>
        <p:nvGrpSpPr>
          <p:cNvPr id="10" name="Group 9">
            <a:extLst>
              <a:ext uri="{FF2B5EF4-FFF2-40B4-BE49-F238E27FC236}">
                <a16:creationId xmlns:a16="http://schemas.microsoft.com/office/drawing/2014/main" id="{53A502F4-C9FE-9D8A-6F7C-5DA61BFC405F}"/>
              </a:ext>
              <a:ext uri="{C183D7F6-B498-43B3-948B-1728B52AA6E4}">
                <adec:decorative xmlns:adec="http://schemas.microsoft.com/office/drawing/2017/decorative" val="1"/>
              </a:ext>
            </a:extLst>
          </p:cNvPr>
          <p:cNvGrpSpPr/>
          <p:nvPr/>
        </p:nvGrpSpPr>
        <p:grpSpPr>
          <a:xfrm flipH="1">
            <a:off x="0" y="5660376"/>
            <a:ext cx="12192000" cy="1197624"/>
            <a:chOff x="0" y="5660376"/>
            <a:chExt cx="12192000" cy="1197624"/>
          </a:xfrm>
        </p:grpSpPr>
        <p:pic>
          <p:nvPicPr>
            <p:cNvPr id="11" name="Graphic 10">
              <a:extLst>
                <a:ext uri="{FF2B5EF4-FFF2-40B4-BE49-F238E27FC236}">
                  <a16:creationId xmlns:a16="http://schemas.microsoft.com/office/drawing/2014/main" id="{AAF4C49F-BA75-F9B0-044D-46B62AFFCCEF}"/>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632" t="25347" b="52265"/>
            <a:stretch/>
          </p:blipFill>
          <p:spPr>
            <a:xfrm>
              <a:off x="0" y="6019800"/>
              <a:ext cx="6614167" cy="838200"/>
            </a:xfrm>
            <a:custGeom>
              <a:avLst/>
              <a:gdLst>
                <a:gd name="connsiteX0" fmla="*/ 6299200 w 6614167"/>
                <a:gd name="connsiteY0" fmla="*/ 0 h 838200"/>
                <a:gd name="connsiteX1" fmla="*/ 6614167 w 6614167"/>
                <a:gd name="connsiteY1" fmla="*/ 0 h 838200"/>
                <a:gd name="connsiteX2" fmla="*/ 6614167 w 6614167"/>
                <a:gd name="connsiteY2" fmla="*/ 838200 h 838200"/>
                <a:gd name="connsiteX3" fmla="*/ 0 w 6614167"/>
                <a:gd name="connsiteY3" fmla="*/ 838200 h 838200"/>
                <a:gd name="connsiteX4" fmla="*/ 0 w 6614167"/>
                <a:gd name="connsiteY4" fmla="*/ 257537 h 838200"/>
                <a:gd name="connsiteX5" fmla="*/ 6299200 w 6614167"/>
                <a:gd name="connsiteY5" fmla="*/ 257537 h 838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14167" h="838200">
                  <a:moveTo>
                    <a:pt x="6299200" y="0"/>
                  </a:moveTo>
                  <a:lnTo>
                    <a:pt x="6614167" y="0"/>
                  </a:lnTo>
                  <a:lnTo>
                    <a:pt x="6614167" y="838200"/>
                  </a:lnTo>
                  <a:lnTo>
                    <a:pt x="0" y="838200"/>
                  </a:lnTo>
                  <a:lnTo>
                    <a:pt x="0" y="257537"/>
                  </a:lnTo>
                  <a:lnTo>
                    <a:pt x="6299200" y="257537"/>
                  </a:lnTo>
                  <a:close/>
                </a:path>
              </a:pathLst>
            </a:custGeom>
          </p:spPr>
        </p:pic>
        <p:pic>
          <p:nvPicPr>
            <p:cNvPr id="12" name="Graphic 11">
              <a:extLst>
                <a:ext uri="{FF2B5EF4-FFF2-40B4-BE49-F238E27FC236}">
                  <a16:creationId xmlns:a16="http://schemas.microsoft.com/office/drawing/2014/main" id="{B4A91DFD-7403-B073-9987-E61BA373EFE1}"/>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t="17225" r="16311" b="52265"/>
            <a:stretch/>
          </p:blipFill>
          <p:spPr>
            <a:xfrm>
              <a:off x="6601605" y="5715735"/>
              <a:ext cx="5570481" cy="1142265"/>
            </a:xfrm>
            <a:custGeom>
              <a:avLst/>
              <a:gdLst>
                <a:gd name="connsiteX0" fmla="*/ 65895 w 5570481"/>
                <a:gd name="connsiteY0" fmla="*/ 0 h 1142265"/>
                <a:gd name="connsiteX1" fmla="*/ 5570481 w 5570481"/>
                <a:gd name="connsiteY1" fmla="*/ 0 h 1142265"/>
                <a:gd name="connsiteX2" fmla="*/ 5570481 w 5570481"/>
                <a:gd name="connsiteY2" fmla="*/ 1142265 h 1142265"/>
                <a:gd name="connsiteX3" fmla="*/ 0 w 5570481"/>
                <a:gd name="connsiteY3" fmla="*/ 1142265 h 1142265"/>
                <a:gd name="connsiteX4" fmla="*/ 0 w 5570481"/>
                <a:gd name="connsiteY4" fmla="*/ 304065 h 1142265"/>
                <a:gd name="connsiteX5" fmla="*/ 65895 w 5570481"/>
                <a:gd name="connsiteY5" fmla="*/ 304065 h 1142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70481" h="1142265">
                  <a:moveTo>
                    <a:pt x="65895" y="0"/>
                  </a:moveTo>
                  <a:lnTo>
                    <a:pt x="5570481" y="0"/>
                  </a:lnTo>
                  <a:lnTo>
                    <a:pt x="5570481" y="1142265"/>
                  </a:lnTo>
                  <a:lnTo>
                    <a:pt x="0" y="1142265"/>
                  </a:lnTo>
                  <a:lnTo>
                    <a:pt x="0" y="304065"/>
                  </a:lnTo>
                  <a:lnTo>
                    <a:pt x="65895" y="304065"/>
                  </a:lnTo>
                  <a:close/>
                </a:path>
              </a:pathLst>
            </a:custGeom>
          </p:spPr>
        </p:pic>
        <p:sp>
          <p:nvSpPr>
            <p:cNvPr id="13" name="Freeform: Shape 12">
              <a:extLst>
                <a:ext uri="{FF2B5EF4-FFF2-40B4-BE49-F238E27FC236}">
                  <a16:creationId xmlns:a16="http://schemas.microsoft.com/office/drawing/2014/main" id="{BA6B6980-F222-4A51-FCDB-9402B111F126}"/>
                </a:ext>
              </a:extLst>
            </p:cNvPr>
            <p:cNvSpPr/>
            <p:nvPr/>
          </p:nvSpPr>
          <p:spPr>
            <a:xfrm flipH="1">
              <a:off x="0" y="5715736"/>
              <a:ext cx="12192000" cy="617863"/>
            </a:xfrm>
            <a:custGeom>
              <a:avLst/>
              <a:gdLst>
                <a:gd name="connsiteX0" fmla="*/ 0 w 11131185"/>
                <a:gd name="connsiteY0" fmla="*/ 386 h 617863"/>
                <a:gd name="connsiteX1" fmla="*/ 4663948 w 11131185"/>
                <a:gd name="connsiteY1" fmla="*/ 5 h 617863"/>
                <a:gd name="connsiteX2" fmla="*/ 4884289 w 11131185"/>
                <a:gd name="connsiteY2" fmla="*/ 95763 h 617863"/>
                <a:gd name="connsiteX3" fmla="*/ 5081766 w 11131185"/>
                <a:gd name="connsiteY3" fmla="*/ 293502 h 617863"/>
                <a:gd name="connsiteX4" fmla="*/ 5310360 w 11131185"/>
                <a:gd name="connsiteY4" fmla="*/ 522101 h 617863"/>
                <a:gd name="connsiteX5" fmla="*/ 5531332 w 11131185"/>
                <a:gd name="connsiteY5" fmla="*/ 617859 h 617863"/>
                <a:gd name="connsiteX6" fmla="*/ 11131185 w 11131185"/>
                <a:gd name="connsiteY6" fmla="*/ 617478 h 617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31185" h="617863">
                  <a:moveTo>
                    <a:pt x="0" y="386"/>
                  </a:moveTo>
                  <a:lnTo>
                    <a:pt x="4663948" y="5"/>
                  </a:lnTo>
                  <a:cubicBezTo>
                    <a:pt x="4663948" y="5"/>
                    <a:pt x="4786499" y="-2408"/>
                    <a:pt x="4884289" y="95763"/>
                  </a:cubicBezTo>
                  <a:cubicBezTo>
                    <a:pt x="5070337" y="281690"/>
                    <a:pt x="5081766" y="293502"/>
                    <a:pt x="5081766" y="293502"/>
                  </a:cubicBezTo>
                  <a:cubicBezTo>
                    <a:pt x="5081766" y="293502"/>
                    <a:pt x="5124943" y="336173"/>
                    <a:pt x="5310360" y="522101"/>
                  </a:cubicBezTo>
                  <a:cubicBezTo>
                    <a:pt x="5408782" y="620208"/>
                    <a:pt x="5531332" y="617859"/>
                    <a:pt x="5531332" y="617859"/>
                  </a:cubicBezTo>
                  <a:lnTo>
                    <a:pt x="11131185" y="617478"/>
                  </a:lnTo>
                </a:path>
              </a:pathLst>
            </a:custGeom>
            <a:noFill/>
            <a:ln w="123825" cap="flat">
              <a:solidFill>
                <a:schemeClr val="bg1">
                  <a:lumMod val="75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4" name="Oval 13">
              <a:extLst>
                <a:ext uri="{FF2B5EF4-FFF2-40B4-BE49-F238E27FC236}">
                  <a16:creationId xmlns:a16="http://schemas.microsoft.com/office/drawing/2014/main" id="{C0F934A8-5E6A-59F0-716C-D17530671BE8}"/>
                </a:ext>
              </a:extLst>
            </p:cNvPr>
            <p:cNvSpPr/>
            <p:nvPr/>
          </p:nvSpPr>
          <p:spPr bwMode="auto">
            <a:xfrm flipH="1">
              <a:off x="6547830" y="5965176"/>
              <a:ext cx="118872" cy="11887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5" name="Oval 14">
              <a:extLst>
                <a:ext uri="{FF2B5EF4-FFF2-40B4-BE49-F238E27FC236}">
                  <a16:creationId xmlns:a16="http://schemas.microsoft.com/office/drawing/2014/main" id="{6AB57442-218F-A53A-9578-80DF0E288FF0}"/>
                </a:ext>
              </a:extLst>
            </p:cNvPr>
            <p:cNvSpPr/>
            <p:nvPr/>
          </p:nvSpPr>
          <p:spPr bwMode="auto">
            <a:xfrm flipH="1">
              <a:off x="11615932" y="5660376"/>
              <a:ext cx="118872" cy="11887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6" name="Oval 15">
              <a:extLst>
                <a:ext uri="{FF2B5EF4-FFF2-40B4-BE49-F238E27FC236}">
                  <a16:creationId xmlns:a16="http://schemas.microsoft.com/office/drawing/2014/main" id="{A4409607-A13E-4B1C-E059-F75635087A00}"/>
                </a:ext>
                <a:ext uri="{C183D7F6-B498-43B3-948B-1728B52AA6E4}">
                  <adec:decorative xmlns:adec="http://schemas.microsoft.com/office/drawing/2017/decorative" val="1"/>
                </a:ext>
              </a:extLst>
            </p:cNvPr>
            <p:cNvSpPr/>
            <p:nvPr/>
          </p:nvSpPr>
          <p:spPr bwMode="auto">
            <a:xfrm rot="10800000" flipH="1" flipV="1">
              <a:off x="3597199" y="5751128"/>
              <a:ext cx="118872" cy="118872"/>
            </a:xfrm>
            <a:prstGeom prst="ellipse">
              <a:avLst/>
            </a:prstGeom>
            <a:solidFill>
              <a:schemeClr val="bg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18" name="TextBox 17">
            <a:extLst>
              <a:ext uri="{FF2B5EF4-FFF2-40B4-BE49-F238E27FC236}">
                <a16:creationId xmlns:a16="http://schemas.microsoft.com/office/drawing/2014/main" id="{455F3112-04E6-693A-C534-D4BE0851D4CC}"/>
              </a:ext>
            </a:extLst>
          </p:cNvPr>
          <p:cNvSpPr txBox="1"/>
          <p:nvPr/>
        </p:nvSpPr>
        <p:spPr>
          <a:xfrm>
            <a:off x="268080" y="6004346"/>
            <a:ext cx="4726330" cy="461665"/>
          </a:xfrm>
          <a:prstGeom prst="rect">
            <a:avLst/>
          </a:prstGeom>
          <a:noFill/>
        </p:spPr>
        <p:txBody>
          <a:bodyPr wrap="square">
            <a:spAutoFit/>
          </a:bodyPr>
          <a:lstStyle/>
          <a:p>
            <a:r>
              <a:rPr lang="en-US" sz="1200" dirty="0"/>
              <a:t>https://learn.microsoft.com/en-us/training/modules/explore-provision-deploy-relational-database-offerings-azure/2-azure-sql</a:t>
            </a:r>
          </a:p>
        </p:txBody>
      </p:sp>
      <p:pic>
        <p:nvPicPr>
          <p:cNvPr id="19" name="Picture 18">
            <a:extLst>
              <a:ext uri="{FF2B5EF4-FFF2-40B4-BE49-F238E27FC236}">
                <a16:creationId xmlns:a16="http://schemas.microsoft.com/office/drawing/2014/main" id="{1C1A98C1-C6DA-FD3F-2415-C8730C4C28DA}"/>
              </a:ext>
            </a:extLst>
          </p:cNvPr>
          <p:cNvPicPr>
            <a:picLocks noChangeAspect="1"/>
          </p:cNvPicPr>
          <p:nvPr/>
        </p:nvPicPr>
        <p:blipFill>
          <a:blip r:embed="rId4"/>
          <a:stretch>
            <a:fillRect/>
          </a:stretch>
        </p:blipFill>
        <p:spPr>
          <a:xfrm>
            <a:off x="66246" y="1133376"/>
            <a:ext cx="12059507" cy="4209602"/>
          </a:xfrm>
          <a:prstGeom prst="rect">
            <a:avLst/>
          </a:prstGeom>
        </p:spPr>
      </p:pic>
    </p:spTree>
    <p:extLst>
      <p:ext uri="{BB962C8B-B14F-4D97-AF65-F5344CB8AC3E}">
        <p14:creationId xmlns:p14="http://schemas.microsoft.com/office/powerpoint/2010/main" val="249452131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s-ES" sz="3200" b="0" i="0" strike="noStrike" cap="none" baseline="0">
                <a:solidFill>
                  <a:srgbClr val="000000"/>
                </a:solidFill>
                <a:effectLst/>
                <a:latin typeface="Segoe UI Semibold"/>
                <a:ea typeface="Segoe UI Semibold"/>
                <a:cs typeface="Segoe UI Semibold"/>
              </a:rPr>
              <a:t>2: Prueba de conocimientos </a:t>
            </a:r>
          </a:p>
        </p:txBody>
      </p:sp>
      <p:sp>
        <p:nvSpPr>
          <p:cNvPr id="62" name="Oval 61">
            <a:extLst>
              <a:ext uri="{FF2B5EF4-FFF2-40B4-BE49-F238E27FC236}">
                <a16:creationId xmlns:a16="http://schemas.microsoft.com/office/drawing/2014/main" id="{38B2345D-BE89-08EF-61B3-D484C084B9D3}"/>
              </a:ext>
              <a:ext uri="{C183D7F6-B498-43B3-948B-1728B52AA6E4}">
                <adec:decorative xmlns:adec="http://schemas.microsoft.com/office/drawing/2017/decorative" val="0"/>
              </a:ext>
            </a:extLst>
          </p:cNvPr>
          <p:cNvSpPr/>
          <p:nvPr/>
        </p:nvSpPr>
        <p:spPr bwMode="auto">
          <a:xfrm>
            <a:off x="762630" y="1543544"/>
            <a:ext cx="319112" cy="31911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s-ES" sz="1800" b="1" i="0" strike="noStrike" cap="none" baseline="0">
                <a:solidFill>
                  <a:srgbClr val="000000"/>
                </a:solidFill>
                <a:effectLst/>
                <a:latin typeface="Segoe UI"/>
                <a:ea typeface="Segoe UI"/>
                <a:cs typeface="Segoe UI"/>
              </a:rPr>
              <a:t>1</a:t>
            </a:r>
            <a:endParaRPr lang="en-IN" sz="1800" b="1">
              <a:solidFill>
                <a:schemeClr val="tx1"/>
              </a:solidFill>
            </a:endParaRPr>
          </a:p>
        </p:txBody>
      </p:sp>
      <p:sp>
        <p:nvSpPr>
          <p:cNvPr id="45" name="Text Placeholder 44">
            <a:extLst>
              <a:ext uri="{FF2B5EF4-FFF2-40B4-BE49-F238E27FC236}">
                <a16:creationId xmlns:a16="http://schemas.microsoft.com/office/drawing/2014/main" id="{C69EFE34-0D17-CE53-E56C-DE5F9AD2A216}"/>
              </a:ext>
            </a:extLst>
          </p:cNvPr>
          <p:cNvSpPr>
            <a:spLocks noGrp="1"/>
          </p:cNvSpPr>
          <p:nvPr>
            <p:ph type="body" sz="quarter" idx="17"/>
          </p:nvPr>
        </p:nvSpPr>
        <p:spPr>
          <a:xfrm>
            <a:off x="1235075" y="1594151"/>
            <a:ext cx="8778782" cy="213360"/>
          </a:xfrm>
        </p:spPr>
        <p:txBody>
          <a:bodyPr/>
          <a:lstStyle/>
          <a:p>
            <a:pPr>
              <a:defRPr/>
            </a:pPr>
            <a:r>
              <a:rPr lang="es-ES" sz="1400" b="0" i="0" strike="noStrike" cap="none" baseline="0">
                <a:solidFill>
                  <a:srgbClr val="000000"/>
                </a:solidFill>
                <a:effectLst/>
                <a:latin typeface="Segoe UI Semibold"/>
                <a:ea typeface="Segoe UI Semibold"/>
                <a:cs typeface="Segoe UI Semibold"/>
              </a:rPr>
              <a:t>¿Cuál de las tareas siguientes es responsabilidad del administrador de base de datos?</a:t>
            </a:r>
          </a:p>
        </p:txBody>
      </p:sp>
      <p:sp>
        <p:nvSpPr>
          <p:cNvPr id="44" name="Text Placeholder 43">
            <a:extLst>
              <a:ext uri="{FF2B5EF4-FFF2-40B4-BE49-F238E27FC236}">
                <a16:creationId xmlns:a16="http://schemas.microsoft.com/office/drawing/2014/main" id="{FF4FDC0E-CA8C-D089-FEBB-097944DE30EA}"/>
              </a:ext>
            </a:extLst>
          </p:cNvPr>
          <p:cNvSpPr>
            <a:spLocks noGrp="1"/>
          </p:cNvSpPr>
          <p:nvPr>
            <p:ph type="body" sz="quarter" idx="15"/>
          </p:nvPr>
        </p:nvSpPr>
        <p:spPr>
          <a:xfrm>
            <a:off x="1237265" y="1850285"/>
            <a:ext cx="8775098" cy="725424"/>
          </a:xfrm>
        </p:spPr>
        <p:txBody>
          <a:bodyPr/>
          <a:lstStyle/>
          <a:p>
            <a:pPr>
              <a:defRPr/>
            </a:pPr>
            <a:r>
              <a:rPr lang="es-ES" sz="1400" b="0" i="0" strike="noStrike" cap="none" baseline="0">
                <a:solidFill>
                  <a:srgbClr val="000000"/>
                </a:solidFill>
                <a:effectLst/>
                <a:latin typeface="Segoe UI"/>
                <a:ea typeface="Segoe UI"/>
                <a:cs typeface="Segoe UI"/>
              </a:rPr>
              <a:t>Realizar copias de seguridad de las bases de datos y restaurarlas</a:t>
            </a:r>
          </a:p>
          <a:p>
            <a:pPr>
              <a:defRPr/>
            </a:pPr>
            <a:r>
              <a:rPr lang="es-ES" sz="1400" b="0" i="0" strike="noStrike" cap="none" baseline="0">
                <a:solidFill>
                  <a:srgbClr val="000000"/>
                </a:solidFill>
                <a:effectLst/>
                <a:latin typeface="Segoe UI"/>
                <a:ea typeface="Segoe UI"/>
                <a:cs typeface="Segoe UI"/>
              </a:rPr>
              <a:t>Crear paneles e informes </a:t>
            </a:r>
          </a:p>
          <a:p>
            <a:pPr>
              <a:defRPr/>
            </a:pPr>
            <a:r>
              <a:rPr lang="es-ES" sz="1400" b="0" i="0" strike="noStrike" cap="none" baseline="0">
                <a:solidFill>
                  <a:srgbClr val="000000"/>
                </a:solidFill>
                <a:effectLst/>
                <a:latin typeface="Segoe UI"/>
                <a:ea typeface="Segoe UI"/>
                <a:cs typeface="Segoe UI"/>
              </a:rPr>
              <a:t>Crear canalizaciones para procesar datos en un lago de datos</a:t>
            </a:r>
          </a:p>
        </p:txBody>
      </p:sp>
      <p:sp>
        <p:nvSpPr>
          <p:cNvPr id="2" name="Graphic 26" descr="Checkmark">
            <a:extLst>
              <a:ext uri="{FF2B5EF4-FFF2-40B4-BE49-F238E27FC236}">
                <a16:creationId xmlns:a16="http://schemas.microsoft.com/office/drawing/2014/main" id="{4A4D9CB3-74A9-EFE9-6200-601ECE6FC180}"/>
              </a:ext>
            </a:extLst>
          </p:cNvPr>
          <p:cNvSpPr/>
          <p:nvPr/>
        </p:nvSpPr>
        <p:spPr>
          <a:xfrm>
            <a:off x="1261269" y="1895502"/>
            <a:ext cx="163976" cy="115172"/>
          </a:xfrm>
          <a:custGeom>
            <a:avLst/>
            <a:gdLst>
              <a:gd name="connsiteX0" fmla="*/ 249301 w 273255"/>
              <a:gd name="connsiteY0" fmla="*/ 0 h 191929"/>
              <a:gd name="connsiteX1" fmla="*/ 97887 w 273255"/>
              <a:gd name="connsiteY1" fmla="*/ 143134 h 191929"/>
              <a:gd name="connsiteX2" fmla="*/ 25137 w 273255"/>
              <a:gd name="connsiteY2" fmla="*/ 68610 h 191929"/>
              <a:gd name="connsiteX3" fmla="*/ 0 w 273255"/>
              <a:gd name="connsiteY3" fmla="*/ 92564 h 191929"/>
              <a:gd name="connsiteX4" fmla="*/ 96704 w 273255"/>
              <a:gd name="connsiteY4" fmla="*/ 191930 h 191929"/>
              <a:gd name="connsiteX5" fmla="*/ 122137 w 273255"/>
              <a:gd name="connsiteY5" fmla="*/ 168271 h 191929"/>
              <a:gd name="connsiteX6" fmla="*/ 273256 w 273255"/>
              <a:gd name="connsiteY6" fmla="*/ 24841 h 191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3255" h="191929">
                <a:moveTo>
                  <a:pt x="249301" y="0"/>
                </a:moveTo>
                <a:lnTo>
                  <a:pt x="97887" y="143134"/>
                </a:lnTo>
                <a:lnTo>
                  <a:pt x="25137" y="68610"/>
                </a:lnTo>
                <a:lnTo>
                  <a:pt x="0" y="92564"/>
                </a:lnTo>
                <a:lnTo>
                  <a:pt x="96704" y="191930"/>
                </a:lnTo>
                <a:lnTo>
                  <a:pt x="122137" y="168271"/>
                </a:lnTo>
                <a:lnTo>
                  <a:pt x="273256" y="24841"/>
                </a:lnTo>
                <a:close/>
              </a:path>
            </a:pathLst>
          </a:custGeom>
          <a:solidFill>
            <a:schemeClr val="accent2"/>
          </a:solidFill>
          <a:ln w="31750" cap="flat">
            <a:solidFill>
              <a:schemeClr val="accent2"/>
            </a:solidFill>
            <a:prstDash val="solid"/>
            <a:miter/>
          </a:ln>
        </p:spPr>
        <p:txBody>
          <a:bodyPr rtlCol="0" anchor="ctr"/>
          <a:lstStyle/>
          <a:p>
            <a:endParaRPr lang="en-US"/>
          </a:p>
        </p:txBody>
      </p:sp>
      <p:sp>
        <p:nvSpPr>
          <p:cNvPr id="65" name="Oval 64">
            <a:extLst>
              <a:ext uri="{FF2B5EF4-FFF2-40B4-BE49-F238E27FC236}">
                <a16:creationId xmlns:a16="http://schemas.microsoft.com/office/drawing/2014/main" id="{3913CA8F-39A3-053F-2538-5DE3EB1A2660}"/>
              </a:ext>
              <a:ext uri="{C183D7F6-B498-43B3-948B-1728B52AA6E4}">
                <adec:decorative xmlns:adec="http://schemas.microsoft.com/office/drawing/2017/decorative" val="0"/>
              </a:ext>
            </a:extLst>
          </p:cNvPr>
          <p:cNvSpPr/>
          <p:nvPr/>
        </p:nvSpPr>
        <p:spPr bwMode="auto">
          <a:xfrm>
            <a:off x="762630" y="3046932"/>
            <a:ext cx="319112" cy="31911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s-ES" sz="1800" b="1" i="0" strike="noStrike" cap="none" baseline="0">
                <a:solidFill>
                  <a:srgbClr val="000000"/>
                </a:solidFill>
                <a:effectLst/>
                <a:latin typeface="Segoe UI"/>
                <a:ea typeface="Segoe UI"/>
                <a:cs typeface="Segoe UI"/>
              </a:rPr>
              <a:t>2</a:t>
            </a:r>
            <a:endParaRPr lang="en-IN" sz="1800" b="1">
              <a:solidFill>
                <a:schemeClr val="tx1"/>
              </a:solidFill>
            </a:endParaRPr>
          </a:p>
        </p:txBody>
      </p:sp>
      <p:sp>
        <p:nvSpPr>
          <p:cNvPr id="48" name="Text Placeholder 47">
            <a:extLst>
              <a:ext uri="{FF2B5EF4-FFF2-40B4-BE49-F238E27FC236}">
                <a16:creationId xmlns:a16="http://schemas.microsoft.com/office/drawing/2014/main" id="{65456690-3FCA-6CB0-2BF8-0E246247B3FC}"/>
              </a:ext>
            </a:extLst>
          </p:cNvPr>
          <p:cNvSpPr>
            <a:spLocks noGrp="1"/>
          </p:cNvSpPr>
          <p:nvPr>
            <p:ph type="body" sz="quarter" idx="22"/>
          </p:nvPr>
        </p:nvSpPr>
        <p:spPr>
          <a:xfrm>
            <a:off x="1235074" y="3098766"/>
            <a:ext cx="9369425" cy="377270"/>
          </a:xfrm>
        </p:spPr>
        <p:txBody>
          <a:bodyPr lIns="0" tIns="0" rIns="0" bIns="0"/>
          <a:lstStyle/>
          <a:p>
            <a:pPr>
              <a:defRPr/>
            </a:pPr>
            <a:r>
              <a:rPr lang="es-ES" sz="1400" b="0" i="0" strike="noStrike" cap="none" baseline="0" dirty="0">
                <a:solidFill>
                  <a:srgbClr val="000000"/>
                </a:solidFill>
                <a:effectLst/>
                <a:latin typeface="Segoe UI Semibold"/>
                <a:ea typeface="Segoe UI Semibold"/>
                <a:cs typeface="Segoe UI Semibold"/>
              </a:rPr>
              <a:t>¿Qué rol es más probable que use Azure Data Factory para definir una canalización de datos para un proceso ETL? </a:t>
            </a:r>
          </a:p>
        </p:txBody>
      </p:sp>
      <p:sp>
        <p:nvSpPr>
          <p:cNvPr id="49" name="Text Placeholder 48">
            <a:extLst>
              <a:ext uri="{FF2B5EF4-FFF2-40B4-BE49-F238E27FC236}">
                <a16:creationId xmlns:a16="http://schemas.microsoft.com/office/drawing/2014/main" id="{A28FE2C3-AD85-D5CF-2BC2-01C5A98D45F1}"/>
              </a:ext>
            </a:extLst>
          </p:cNvPr>
          <p:cNvSpPr>
            <a:spLocks noGrp="1"/>
          </p:cNvSpPr>
          <p:nvPr>
            <p:ph type="body" sz="quarter" idx="23"/>
          </p:nvPr>
        </p:nvSpPr>
        <p:spPr>
          <a:xfrm>
            <a:off x="1237265" y="3428207"/>
            <a:ext cx="8775098" cy="725424"/>
          </a:xfrm>
        </p:spPr>
        <p:txBody>
          <a:bodyPr/>
          <a:lstStyle/>
          <a:p>
            <a:pPr>
              <a:defRPr/>
            </a:pPr>
            <a:r>
              <a:rPr lang="es-ES" sz="1400" b="0" i="0" strike="noStrike" cap="none" baseline="0">
                <a:solidFill>
                  <a:srgbClr val="000000"/>
                </a:solidFill>
                <a:effectLst/>
                <a:latin typeface="Segoe UI"/>
                <a:ea typeface="Segoe UI"/>
                <a:cs typeface="Segoe UI"/>
              </a:rPr>
              <a:t>Administrador de base de datos</a:t>
            </a:r>
          </a:p>
          <a:p>
            <a:pPr>
              <a:defRPr/>
            </a:pPr>
            <a:r>
              <a:rPr lang="es-ES" sz="1400" b="0" i="0" strike="noStrike" cap="none" baseline="0">
                <a:solidFill>
                  <a:srgbClr val="000000"/>
                </a:solidFill>
                <a:effectLst/>
                <a:latin typeface="Segoe UI"/>
                <a:ea typeface="Segoe UI"/>
                <a:cs typeface="Segoe UI"/>
              </a:rPr>
              <a:t>Ingeniero de datos </a:t>
            </a:r>
          </a:p>
          <a:p>
            <a:pPr>
              <a:defRPr/>
            </a:pPr>
            <a:r>
              <a:rPr lang="es-ES" sz="1400" b="0" i="0" strike="noStrike" cap="none" baseline="0">
                <a:solidFill>
                  <a:srgbClr val="000000"/>
                </a:solidFill>
                <a:effectLst/>
                <a:latin typeface="Segoe UI"/>
                <a:ea typeface="Segoe UI"/>
                <a:cs typeface="Segoe UI"/>
              </a:rPr>
              <a:t>Analista de datos </a:t>
            </a:r>
          </a:p>
        </p:txBody>
      </p:sp>
      <p:sp>
        <p:nvSpPr>
          <p:cNvPr id="4" name="Graphic 26" descr="Checkmark">
            <a:extLst>
              <a:ext uri="{FF2B5EF4-FFF2-40B4-BE49-F238E27FC236}">
                <a16:creationId xmlns:a16="http://schemas.microsoft.com/office/drawing/2014/main" id="{4B092F7F-6DB4-86E1-D686-662A8E810988}"/>
              </a:ext>
            </a:extLst>
          </p:cNvPr>
          <p:cNvSpPr/>
          <p:nvPr/>
        </p:nvSpPr>
        <p:spPr>
          <a:xfrm>
            <a:off x="1261269" y="3731149"/>
            <a:ext cx="163976" cy="115172"/>
          </a:xfrm>
          <a:custGeom>
            <a:avLst/>
            <a:gdLst>
              <a:gd name="connsiteX0" fmla="*/ 249301 w 273255"/>
              <a:gd name="connsiteY0" fmla="*/ 0 h 191929"/>
              <a:gd name="connsiteX1" fmla="*/ 97887 w 273255"/>
              <a:gd name="connsiteY1" fmla="*/ 143134 h 191929"/>
              <a:gd name="connsiteX2" fmla="*/ 25137 w 273255"/>
              <a:gd name="connsiteY2" fmla="*/ 68610 h 191929"/>
              <a:gd name="connsiteX3" fmla="*/ 0 w 273255"/>
              <a:gd name="connsiteY3" fmla="*/ 92564 h 191929"/>
              <a:gd name="connsiteX4" fmla="*/ 96704 w 273255"/>
              <a:gd name="connsiteY4" fmla="*/ 191930 h 191929"/>
              <a:gd name="connsiteX5" fmla="*/ 122137 w 273255"/>
              <a:gd name="connsiteY5" fmla="*/ 168271 h 191929"/>
              <a:gd name="connsiteX6" fmla="*/ 273256 w 273255"/>
              <a:gd name="connsiteY6" fmla="*/ 24841 h 191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3255" h="191929">
                <a:moveTo>
                  <a:pt x="249301" y="0"/>
                </a:moveTo>
                <a:lnTo>
                  <a:pt x="97887" y="143134"/>
                </a:lnTo>
                <a:lnTo>
                  <a:pt x="25137" y="68610"/>
                </a:lnTo>
                <a:lnTo>
                  <a:pt x="0" y="92564"/>
                </a:lnTo>
                <a:lnTo>
                  <a:pt x="96704" y="191930"/>
                </a:lnTo>
                <a:lnTo>
                  <a:pt x="122137" y="168271"/>
                </a:lnTo>
                <a:lnTo>
                  <a:pt x="273256" y="24841"/>
                </a:lnTo>
                <a:close/>
              </a:path>
            </a:pathLst>
          </a:custGeom>
          <a:solidFill>
            <a:schemeClr val="accent2"/>
          </a:solidFill>
          <a:ln w="31750" cap="flat">
            <a:solidFill>
              <a:schemeClr val="accent2"/>
            </a:solidFill>
            <a:prstDash val="solid"/>
            <a:miter/>
          </a:ln>
        </p:spPr>
        <p:txBody>
          <a:bodyPr rtlCol="0" anchor="ctr"/>
          <a:lstStyle/>
          <a:p>
            <a:endParaRPr lang="en-US"/>
          </a:p>
        </p:txBody>
      </p:sp>
      <p:sp>
        <p:nvSpPr>
          <p:cNvPr id="68" name="Oval 67">
            <a:extLst>
              <a:ext uri="{FF2B5EF4-FFF2-40B4-BE49-F238E27FC236}">
                <a16:creationId xmlns:a16="http://schemas.microsoft.com/office/drawing/2014/main" id="{777A37B6-A9CB-BB4A-87B0-45F6FCC1E385}"/>
              </a:ext>
              <a:ext uri="{C183D7F6-B498-43B3-948B-1728B52AA6E4}">
                <adec:decorative xmlns:adec="http://schemas.microsoft.com/office/drawing/2017/decorative" val="0"/>
              </a:ext>
            </a:extLst>
          </p:cNvPr>
          <p:cNvSpPr/>
          <p:nvPr/>
        </p:nvSpPr>
        <p:spPr bwMode="auto">
          <a:xfrm>
            <a:off x="762630" y="4533900"/>
            <a:ext cx="319112" cy="31911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s-ES" sz="1800" b="1" i="0" strike="noStrike" cap="none" baseline="0">
                <a:solidFill>
                  <a:srgbClr val="000000"/>
                </a:solidFill>
                <a:effectLst/>
                <a:latin typeface="Segoe UI"/>
                <a:ea typeface="Segoe UI"/>
                <a:cs typeface="Segoe UI"/>
              </a:rPr>
              <a:t>3</a:t>
            </a:r>
            <a:endParaRPr lang="en-IN" sz="1800" b="1">
              <a:solidFill>
                <a:schemeClr val="tx1"/>
              </a:solidFill>
            </a:endParaRPr>
          </a:p>
        </p:txBody>
      </p:sp>
      <p:sp>
        <p:nvSpPr>
          <p:cNvPr id="46" name="Text Placeholder 45">
            <a:extLst>
              <a:ext uri="{FF2B5EF4-FFF2-40B4-BE49-F238E27FC236}">
                <a16:creationId xmlns:a16="http://schemas.microsoft.com/office/drawing/2014/main" id="{3D98EEE8-67D1-2D3E-7391-CC832A8EBAD7}"/>
              </a:ext>
            </a:extLst>
          </p:cNvPr>
          <p:cNvSpPr>
            <a:spLocks noGrp="1"/>
          </p:cNvSpPr>
          <p:nvPr>
            <p:ph type="body" sz="quarter" idx="20"/>
          </p:nvPr>
        </p:nvSpPr>
        <p:spPr>
          <a:xfrm>
            <a:off x="1235075" y="4585734"/>
            <a:ext cx="8778782" cy="213360"/>
          </a:xfrm>
        </p:spPr>
        <p:txBody>
          <a:bodyPr lIns="0" tIns="0" rIns="0" bIns="0"/>
          <a:lstStyle/>
          <a:p>
            <a:pPr>
              <a:defRPr/>
            </a:pPr>
            <a:r>
              <a:rPr lang="es-ES" sz="1400" b="0" i="0" strike="noStrike" cap="none" baseline="0">
                <a:solidFill>
                  <a:srgbClr val="000000"/>
                </a:solidFill>
                <a:effectLst/>
                <a:latin typeface="Segoe UI Semibold"/>
                <a:ea typeface="Segoe UI Semibold"/>
                <a:cs typeface="Segoe UI Semibold"/>
              </a:rPr>
              <a:t>¿Qué servicios usaría como solución SaaS para el análisis de datos?</a:t>
            </a:r>
          </a:p>
        </p:txBody>
      </p:sp>
      <p:sp>
        <p:nvSpPr>
          <p:cNvPr id="47" name="Text Placeholder 46">
            <a:extLst>
              <a:ext uri="{FF2B5EF4-FFF2-40B4-BE49-F238E27FC236}">
                <a16:creationId xmlns:a16="http://schemas.microsoft.com/office/drawing/2014/main" id="{186FE5B3-66E9-C9E3-BB22-698F0D137014}"/>
              </a:ext>
            </a:extLst>
          </p:cNvPr>
          <p:cNvSpPr>
            <a:spLocks noGrp="1"/>
          </p:cNvSpPr>
          <p:nvPr>
            <p:ph type="body" sz="quarter" idx="21"/>
          </p:nvPr>
        </p:nvSpPr>
        <p:spPr>
          <a:xfrm>
            <a:off x="1237265" y="4871247"/>
            <a:ext cx="8775098" cy="725424"/>
          </a:xfrm>
        </p:spPr>
        <p:txBody>
          <a:bodyPr/>
          <a:lstStyle/>
          <a:p>
            <a:pPr>
              <a:defRPr/>
            </a:pPr>
            <a:r>
              <a:rPr lang="es-ES" sz="1400" b="0" i="0" strike="noStrike" cap="none" baseline="0">
                <a:solidFill>
                  <a:srgbClr val="000000"/>
                </a:solidFill>
                <a:effectLst/>
                <a:latin typeface="Segoe UI"/>
                <a:ea typeface="Segoe UI"/>
                <a:cs typeface="Segoe UI"/>
              </a:rPr>
              <a:t>Azure SQL Database</a:t>
            </a:r>
          </a:p>
          <a:p>
            <a:pPr>
              <a:defRPr/>
            </a:pPr>
            <a:r>
              <a:rPr lang="es-ES" sz="1400" b="0" i="0" strike="noStrike" cap="none" baseline="0">
                <a:solidFill>
                  <a:srgbClr val="000000"/>
                </a:solidFill>
                <a:effectLst/>
                <a:latin typeface="Segoe UI"/>
                <a:ea typeface="Segoe UI"/>
                <a:cs typeface="Segoe UI"/>
              </a:rPr>
              <a:t>Microsoft Fabric</a:t>
            </a:r>
          </a:p>
          <a:p>
            <a:pPr>
              <a:defRPr/>
            </a:pPr>
            <a:r>
              <a:rPr lang="es-ES" sz="1400" b="0" i="0" strike="noStrike" cap="none" baseline="0">
                <a:solidFill>
                  <a:srgbClr val="000000"/>
                </a:solidFill>
                <a:effectLst/>
                <a:latin typeface="Segoe UI"/>
                <a:ea typeface="Segoe UI"/>
                <a:cs typeface="Segoe UI"/>
              </a:rPr>
              <a:t>Azure Databricks</a:t>
            </a:r>
          </a:p>
        </p:txBody>
      </p:sp>
      <p:sp>
        <p:nvSpPr>
          <p:cNvPr id="5" name="Graphic 26" descr="Checkmark">
            <a:extLst>
              <a:ext uri="{FF2B5EF4-FFF2-40B4-BE49-F238E27FC236}">
                <a16:creationId xmlns:a16="http://schemas.microsoft.com/office/drawing/2014/main" id="{F6820697-76A7-E349-8CBC-55C36E125E53}"/>
              </a:ext>
            </a:extLst>
          </p:cNvPr>
          <p:cNvSpPr/>
          <p:nvPr/>
        </p:nvSpPr>
        <p:spPr>
          <a:xfrm>
            <a:off x="1261269" y="5166607"/>
            <a:ext cx="163976" cy="115172"/>
          </a:xfrm>
          <a:custGeom>
            <a:avLst/>
            <a:gdLst>
              <a:gd name="connsiteX0" fmla="*/ 249301 w 273255"/>
              <a:gd name="connsiteY0" fmla="*/ 0 h 191929"/>
              <a:gd name="connsiteX1" fmla="*/ 97887 w 273255"/>
              <a:gd name="connsiteY1" fmla="*/ 143134 h 191929"/>
              <a:gd name="connsiteX2" fmla="*/ 25137 w 273255"/>
              <a:gd name="connsiteY2" fmla="*/ 68610 h 191929"/>
              <a:gd name="connsiteX3" fmla="*/ 0 w 273255"/>
              <a:gd name="connsiteY3" fmla="*/ 92564 h 191929"/>
              <a:gd name="connsiteX4" fmla="*/ 96704 w 273255"/>
              <a:gd name="connsiteY4" fmla="*/ 191930 h 191929"/>
              <a:gd name="connsiteX5" fmla="*/ 122137 w 273255"/>
              <a:gd name="connsiteY5" fmla="*/ 168271 h 191929"/>
              <a:gd name="connsiteX6" fmla="*/ 273256 w 273255"/>
              <a:gd name="connsiteY6" fmla="*/ 24841 h 191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3255" h="191929">
                <a:moveTo>
                  <a:pt x="249301" y="0"/>
                </a:moveTo>
                <a:lnTo>
                  <a:pt x="97887" y="143134"/>
                </a:lnTo>
                <a:lnTo>
                  <a:pt x="25137" y="68610"/>
                </a:lnTo>
                <a:lnTo>
                  <a:pt x="0" y="92564"/>
                </a:lnTo>
                <a:lnTo>
                  <a:pt x="96704" y="191930"/>
                </a:lnTo>
                <a:lnTo>
                  <a:pt x="122137" y="168271"/>
                </a:lnTo>
                <a:lnTo>
                  <a:pt x="273256" y="24841"/>
                </a:lnTo>
                <a:close/>
              </a:path>
            </a:pathLst>
          </a:custGeom>
          <a:solidFill>
            <a:schemeClr val="accent2"/>
          </a:solidFill>
          <a:ln w="31750" cap="flat">
            <a:solidFill>
              <a:schemeClr val="accent2"/>
            </a:solidFill>
            <a:prstDash val="solid"/>
            <a:miter/>
          </a:ln>
        </p:spPr>
        <p:txBody>
          <a:bodyPr rtlCol="0" anchor="ctr"/>
          <a:lstStyle/>
          <a:p>
            <a:endParaRPr lang="en-US"/>
          </a:p>
        </p:txBody>
      </p:sp>
    </p:spTree>
    <p:extLst>
      <p:ext uri="{BB962C8B-B14F-4D97-AF65-F5344CB8AC3E}">
        <p14:creationId xmlns:p14="http://schemas.microsoft.com/office/powerpoint/2010/main" val="2389715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med">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5"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61BEB44D-6EBF-B0B8-0419-F50BEBEB8A76}"/>
              </a:ext>
              <a:ext uri="{C183D7F6-B498-43B3-948B-1728B52AA6E4}">
                <adec:decorative xmlns:adec="http://schemas.microsoft.com/office/drawing/2017/decorative" val="1"/>
              </a:ext>
            </a:extLst>
          </p:cNvPr>
          <p:cNvGrpSpPr/>
          <p:nvPr/>
        </p:nvGrpSpPr>
        <p:grpSpPr>
          <a:xfrm rot="10800000" flipH="1">
            <a:off x="0" y="-13855"/>
            <a:ext cx="12192000" cy="1197624"/>
            <a:chOff x="0" y="5660376"/>
            <a:chExt cx="12192000" cy="1197624"/>
          </a:xfrm>
        </p:grpSpPr>
        <p:pic>
          <p:nvPicPr>
            <p:cNvPr id="5" name="Graphic 4">
              <a:extLst>
                <a:ext uri="{FF2B5EF4-FFF2-40B4-BE49-F238E27FC236}">
                  <a16:creationId xmlns:a16="http://schemas.microsoft.com/office/drawing/2014/main" id="{705BEC4F-B5B1-A5FB-D6DD-D337CB2E4B67}"/>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632" t="25347" b="52265"/>
            <a:stretch/>
          </p:blipFill>
          <p:spPr>
            <a:xfrm>
              <a:off x="0" y="6019800"/>
              <a:ext cx="6614167" cy="838200"/>
            </a:xfrm>
            <a:custGeom>
              <a:avLst/>
              <a:gdLst>
                <a:gd name="connsiteX0" fmla="*/ 6299200 w 6614167"/>
                <a:gd name="connsiteY0" fmla="*/ 0 h 838200"/>
                <a:gd name="connsiteX1" fmla="*/ 6614167 w 6614167"/>
                <a:gd name="connsiteY1" fmla="*/ 0 h 838200"/>
                <a:gd name="connsiteX2" fmla="*/ 6614167 w 6614167"/>
                <a:gd name="connsiteY2" fmla="*/ 838200 h 838200"/>
                <a:gd name="connsiteX3" fmla="*/ 0 w 6614167"/>
                <a:gd name="connsiteY3" fmla="*/ 838200 h 838200"/>
                <a:gd name="connsiteX4" fmla="*/ 0 w 6614167"/>
                <a:gd name="connsiteY4" fmla="*/ 257537 h 838200"/>
                <a:gd name="connsiteX5" fmla="*/ 6299200 w 6614167"/>
                <a:gd name="connsiteY5" fmla="*/ 257537 h 838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14167" h="838200">
                  <a:moveTo>
                    <a:pt x="6299200" y="0"/>
                  </a:moveTo>
                  <a:lnTo>
                    <a:pt x="6614167" y="0"/>
                  </a:lnTo>
                  <a:lnTo>
                    <a:pt x="6614167" y="838200"/>
                  </a:lnTo>
                  <a:lnTo>
                    <a:pt x="0" y="838200"/>
                  </a:lnTo>
                  <a:lnTo>
                    <a:pt x="0" y="257537"/>
                  </a:lnTo>
                  <a:lnTo>
                    <a:pt x="6299200" y="257537"/>
                  </a:lnTo>
                  <a:close/>
                </a:path>
              </a:pathLst>
            </a:custGeom>
          </p:spPr>
        </p:pic>
        <p:pic>
          <p:nvPicPr>
            <p:cNvPr id="6" name="Graphic 5">
              <a:extLst>
                <a:ext uri="{FF2B5EF4-FFF2-40B4-BE49-F238E27FC236}">
                  <a16:creationId xmlns:a16="http://schemas.microsoft.com/office/drawing/2014/main" id="{35E36B6A-EC0C-3C9F-3411-4FF1082224F9}"/>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t="17225" r="16311" b="52265"/>
            <a:stretch/>
          </p:blipFill>
          <p:spPr>
            <a:xfrm>
              <a:off x="6601605" y="5715735"/>
              <a:ext cx="5570481" cy="1142265"/>
            </a:xfrm>
            <a:custGeom>
              <a:avLst/>
              <a:gdLst>
                <a:gd name="connsiteX0" fmla="*/ 65895 w 5570481"/>
                <a:gd name="connsiteY0" fmla="*/ 0 h 1142265"/>
                <a:gd name="connsiteX1" fmla="*/ 5570481 w 5570481"/>
                <a:gd name="connsiteY1" fmla="*/ 0 h 1142265"/>
                <a:gd name="connsiteX2" fmla="*/ 5570481 w 5570481"/>
                <a:gd name="connsiteY2" fmla="*/ 1142265 h 1142265"/>
                <a:gd name="connsiteX3" fmla="*/ 0 w 5570481"/>
                <a:gd name="connsiteY3" fmla="*/ 1142265 h 1142265"/>
                <a:gd name="connsiteX4" fmla="*/ 0 w 5570481"/>
                <a:gd name="connsiteY4" fmla="*/ 304065 h 1142265"/>
                <a:gd name="connsiteX5" fmla="*/ 65895 w 5570481"/>
                <a:gd name="connsiteY5" fmla="*/ 304065 h 1142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70481" h="1142265">
                  <a:moveTo>
                    <a:pt x="65895" y="0"/>
                  </a:moveTo>
                  <a:lnTo>
                    <a:pt x="5570481" y="0"/>
                  </a:lnTo>
                  <a:lnTo>
                    <a:pt x="5570481" y="1142265"/>
                  </a:lnTo>
                  <a:lnTo>
                    <a:pt x="0" y="1142265"/>
                  </a:lnTo>
                  <a:lnTo>
                    <a:pt x="0" y="304065"/>
                  </a:lnTo>
                  <a:lnTo>
                    <a:pt x="65895" y="304065"/>
                  </a:lnTo>
                  <a:close/>
                </a:path>
              </a:pathLst>
            </a:custGeom>
          </p:spPr>
        </p:pic>
        <p:sp>
          <p:nvSpPr>
            <p:cNvPr id="7" name="Freeform: Shape 6">
              <a:extLst>
                <a:ext uri="{FF2B5EF4-FFF2-40B4-BE49-F238E27FC236}">
                  <a16:creationId xmlns:a16="http://schemas.microsoft.com/office/drawing/2014/main" id="{53719BD0-1971-D304-04B7-8113021B5C02}"/>
                </a:ext>
              </a:extLst>
            </p:cNvPr>
            <p:cNvSpPr/>
            <p:nvPr/>
          </p:nvSpPr>
          <p:spPr>
            <a:xfrm flipH="1">
              <a:off x="0" y="5715736"/>
              <a:ext cx="12192000" cy="617863"/>
            </a:xfrm>
            <a:custGeom>
              <a:avLst/>
              <a:gdLst>
                <a:gd name="connsiteX0" fmla="*/ 0 w 11131185"/>
                <a:gd name="connsiteY0" fmla="*/ 386 h 617863"/>
                <a:gd name="connsiteX1" fmla="*/ 4663948 w 11131185"/>
                <a:gd name="connsiteY1" fmla="*/ 5 h 617863"/>
                <a:gd name="connsiteX2" fmla="*/ 4884289 w 11131185"/>
                <a:gd name="connsiteY2" fmla="*/ 95763 h 617863"/>
                <a:gd name="connsiteX3" fmla="*/ 5081766 w 11131185"/>
                <a:gd name="connsiteY3" fmla="*/ 293502 h 617863"/>
                <a:gd name="connsiteX4" fmla="*/ 5310360 w 11131185"/>
                <a:gd name="connsiteY4" fmla="*/ 522101 h 617863"/>
                <a:gd name="connsiteX5" fmla="*/ 5531332 w 11131185"/>
                <a:gd name="connsiteY5" fmla="*/ 617859 h 617863"/>
                <a:gd name="connsiteX6" fmla="*/ 11131185 w 11131185"/>
                <a:gd name="connsiteY6" fmla="*/ 617478 h 617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31185" h="617863">
                  <a:moveTo>
                    <a:pt x="0" y="386"/>
                  </a:moveTo>
                  <a:lnTo>
                    <a:pt x="4663948" y="5"/>
                  </a:lnTo>
                  <a:cubicBezTo>
                    <a:pt x="4663948" y="5"/>
                    <a:pt x="4786499" y="-2408"/>
                    <a:pt x="4884289" y="95763"/>
                  </a:cubicBezTo>
                  <a:cubicBezTo>
                    <a:pt x="5070337" y="281690"/>
                    <a:pt x="5081766" y="293502"/>
                    <a:pt x="5081766" y="293502"/>
                  </a:cubicBezTo>
                  <a:cubicBezTo>
                    <a:pt x="5081766" y="293502"/>
                    <a:pt x="5124943" y="336173"/>
                    <a:pt x="5310360" y="522101"/>
                  </a:cubicBezTo>
                  <a:cubicBezTo>
                    <a:pt x="5408782" y="620208"/>
                    <a:pt x="5531332" y="617859"/>
                    <a:pt x="5531332" y="617859"/>
                  </a:cubicBezTo>
                  <a:lnTo>
                    <a:pt x="11131185" y="617478"/>
                  </a:lnTo>
                </a:path>
              </a:pathLst>
            </a:custGeom>
            <a:noFill/>
            <a:ln w="123825" cap="flat">
              <a:solidFill>
                <a:schemeClr val="bg1">
                  <a:lumMod val="75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8" name="Oval 7">
              <a:extLst>
                <a:ext uri="{FF2B5EF4-FFF2-40B4-BE49-F238E27FC236}">
                  <a16:creationId xmlns:a16="http://schemas.microsoft.com/office/drawing/2014/main" id="{39870B97-7051-E677-FACD-FDA73F185681}"/>
                </a:ext>
              </a:extLst>
            </p:cNvPr>
            <p:cNvSpPr/>
            <p:nvPr/>
          </p:nvSpPr>
          <p:spPr bwMode="auto">
            <a:xfrm flipH="1">
              <a:off x="6547830" y="5965176"/>
              <a:ext cx="118872" cy="11887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 name="Oval 8">
              <a:extLst>
                <a:ext uri="{FF2B5EF4-FFF2-40B4-BE49-F238E27FC236}">
                  <a16:creationId xmlns:a16="http://schemas.microsoft.com/office/drawing/2014/main" id="{1BCD8F70-FFCB-958C-6AAE-204104855BDA}"/>
                </a:ext>
              </a:extLst>
            </p:cNvPr>
            <p:cNvSpPr/>
            <p:nvPr/>
          </p:nvSpPr>
          <p:spPr bwMode="auto">
            <a:xfrm flipH="1">
              <a:off x="11615932" y="5660376"/>
              <a:ext cx="118872" cy="11887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0" name="Oval 9">
              <a:extLst>
                <a:ext uri="{FF2B5EF4-FFF2-40B4-BE49-F238E27FC236}">
                  <a16:creationId xmlns:a16="http://schemas.microsoft.com/office/drawing/2014/main" id="{60513D91-6041-5EEB-F4D6-13F09A08E860}"/>
                </a:ext>
                <a:ext uri="{C183D7F6-B498-43B3-948B-1728B52AA6E4}">
                  <adec:decorative xmlns:adec="http://schemas.microsoft.com/office/drawing/2017/decorative" val="1"/>
                </a:ext>
              </a:extLst>
            </p:cNvPr>
            <p:cNvSpPr/>
            <p:nvPr/>
          </p:nvSpPr>
          <p:spPr bwMode="auto">
            <a:xfrm rot="10800000" flipH="1" flipV="1">
              <a:off x="3597199" y="5751128"/>
              <a:ext cx="118872" cy="118872"/>
            </a:xfrm>
            <a:prstGeom prst="ellipse">
              <a:avLst/>
            </a:prstGeom>
            <a:solidFill>
              <a:schemeClr val="bg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11" name="Group 10">
            <a:extLst>
              <a:ext uri="{FF2B5EF4-FFF2-40B4-BE49-F238E27FC236}">
                <a16:creationId xmlns:a16="http://schemas.microsoft.com/office/drawing/2014/main" id="{84879742-3235-7220-F10B-DF6A93846953}"/>
              </a:ext>
              <a:ext uri="{C183D7F6-B498-43B3-948B-1728B52AA6E4}">
                <adec:decorative xmlns:adec="http://schemas.microsoft.com/office/drawing/2017/decorative" val="1"/>
              </a:ext>
            </a:extLst>
          </p:cNvPr>
          <p:cNvGrpSpPr/>
          <p:nvPr/>
        </p:nvGrpSpPr>
        <p:grpSpPr>
          <a:xfrm flipH="1">
            <a:off x="0" y="5699546"/>
            <a:ext cx="12192000" cy="1197624"/>
            <a:chOff x="0" y="5660376"/>
            <a:chExt cx="12192000" cy="1197624"/>
          </a:xfrm>
        </p:grpSpPr>
        <p:pic>
          <p:nvPicPr>
            <p:cNvPr id="12" name="Graphic 11">
              <a:extLst>
                <a:ext uri="{FF2B5EF4-FFF2-40B4-BE49-F238E27FC236}">
                  <a16:creationId xmlns:a16="http://schemas.microsoft.com/office/drawing/2014/main" id="{EBBE9C20-97AF-8164-AD1D-E3F2ECE8470E}"/>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632" t="25347" b="52265"/>
            <a:stretch/>
          </p:blipFill>
          <p:spPr>
            <a:xfrm>
              <a:off x="0" y="6019800"/>
              <a:ext cx="6614167" cy="838200"/>
            </a:xfrm>
            <a:custGeom>
              <a:avLst/>
              <a:gdLst>
                <a:gd name="connsiteX0" fmla="*/ 6299200 w 6614167"/>
                <a:gd name="connsiteY0" fmla="*/ 0 h 838200"/>
                <a:gd name="connsiteX1" fmla="*/ 6614167 w 6614167"/>
                <a:gd name="connsiteY1" fmla="*/ 0 h 838200"/>
                <a:gd name="connsiteX2" fmla="*/ 6614167 w 6614167"/>
                <a:gd name="connsiteY2" fmla="*/ 838200 h 838200"/>
                <a:gd name="connsiteX3" fmla="*/ 0 w 6614167"/>
                <a:gd name="connsiteY3" fmla="*/ 838200 h 838200"/>
                <a:gd name="connsiteX4" fmla="*/ 0 w 6614167"/>
                <a:gd name="connsiteY4" fmla="*/ 257537 h 838200"/>
                <a:gd name="connsiteX5" fmla="*/ 6299200 w 6614167"/>
                <a:gd name="connsiteY5" fmla="*/ 257537 h 838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14167" h="838200">
                  <a:moveTo>
                    <a:pt x="6299200" y="0"/>
                  </a:moveTo>
                  <a:lnTo>
                    <a:pt x="6614167" y="0"/>
                  </a:lnTo>
                  <a:lnTo>
                    <a:pt x="6614167" y="838200"/>
                  </a:lnTo>
                  <a:lnTo>
                    <a:pt x="0" y="838200"/>
                  </a:lnTo>
                  <a:lnTo>
                    <a:pt x="0" y="257537"/>
                  </a:lnTo>
                  <a:lnTo>
                    <a:pt x="6299200" y="257537"/>
                  </a:lnTo>
                  <a:close/>
                </a:path>
              </a:pathLst>
            </a:custGeom>
          </p:spPr>
        </p:pic>
        <p:pic>
          <p:nvPicPr>
            <p:cNvPr id="13" name="Graphic 12">
              <a:extLst>
                <a:ext uri="{FF2B5EF4-FFF2-40B4-BE49-F238E27FC236}">
                  <a16:creationId xmlns:a16="http://schemas.microsoft.com/office/drawing/2014/main" id="{F85C5DED-7D58-BE9C-54B3-389F5F9A62DF}"/>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t="17225" r="16311" b="52265"/>
            <a:stretch/>
          </p:blipFill>
          <p:spPr>
            <a:xfrm>
              <a:off x="6601605" y="5715735"/>
              <a:ext cx="5570481" cy="1142265"/>
            </a:xfrm>
            <a:custGeom>
              <a:avLst/>
              <a:gdLst>
                <a:gd name="connsiteX0" fmla="*/ 65895 w 5570481"/>
                <a:gd name="connsiteY0" fmla="*/ 0 h 1142265"/>
                <a:gd name="connsiteX1" fmla="*/ 5570481 w 5570481"/>
                <a:gd name="connsiteY1" fmla="*/ 0 h 1142265"/>
                <a:gd name="connsiteX2" fmla="*/ 5570481 w 5570481"/>
                <a:gd name="connsiteY2" fmla="*/ 1142265 h 1142265"/>
                <a:gd name="connsiteX3" fmla="*/ 0 w 5570481"/>
                <a:gd name="connsiteY3" fmla="*/ 1142265 h 1142265"/>
                <a:gd name="connsiteX4" fmla="*/ 0 w 5570481"/>
                <a:gd name="connsiteY4" fmla="*/ 304065 h 1142265"/>
                <a:gd name="connsiteX5" fmla="*/ 65895 w 5570481"/>
                <a:gd name="connsiteY5" fmla="*/ 304065 h 1142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70481" h="1142265">
                  <a:moveTo>
                    <a:pt x="65895" y="0"/>
                  </a:moveTo>
                  <a:lnTo>
                    <a:pt x="5570481" y="0"/>
                  </a:lnTo>
                  <a:lnTo>
                    <a:pt x="5570481" y="1142265"/>
                  </a:lnTo>
                  <a:lnTo>
                    <a:pt x="0" y="1142265"/>
                  </a:lnTo>
                  <a:lnTo>
                    <a:pt x="0" y="304065"/>
                  </a:lnTo>
                  <a:lnTo>
                    <a:pt x="65895" y="304065"/>
                  </a:lnTo>
                  <a:close/>
                </a:path>
              </a:pathLst>
            </a:custGeom>
          </p:spPr>
        </p:pic>
        <p:sp>
          <p:nvSpPr>
            <p:cNvPr id="14" name="Freeform: Shape 13">
              <a:extLst>
                <a:ext uri="{FF2B5EF4-FFF2-40B4-BE49-F238E27FC236}">
                  <a16:creationId xmlns:a16="http://schemas.microsoft.com/office/drawing/2014/main" id="{7F529CFD-9781-8331-A458-895DED443313}"/>
                </a:ext>
              </a:extLst>
            </p:cNvPr>
            <p:cNvSpPr/>
            <p:nvPr/>
          </p:nvSpPr>
          <p:spPr>
            <a:xfrm flipH="1">
              <a:off x="0" y="5715736"/>
              <a:ext cx="12192000" cy="617863"/>
            </a:xfrm>
            <a:custGeom>
              <a:avLst/>
              <a:gdLst>
                <a:gd name="connsiteX0" fmla="*/ 0 w 11131185"/>
                <a:gd name="connsiteY0" fmla="*/ 386 h 617863"/>
                <a:gd name="connsiteX1" fmla="*/ 4663948 w 11131185"/>
                <a:gd name="connsiteY1" fmla="*/ 5 h 617863"/>
                <a:gd name="connsiteX2" fmla="*/ 4884289 w 11131185"/>
                <a:gd name="connsiteY2" fmla="*/ 95763 h 617863"/>
                <a:gd name="connsiteX3" fmla="*/ 5081766 w 11131185"/>
                <a:gd name="connsiteY3" fmla="*/ 293502 h 617863"/>
                <a:gd name="connsiteX4" fmla="*/ 5310360 w 11131185"/>
                <a:gd name="connsiteY4" fmla="*/ 522101 h 617863"/>
                <a:gd name="connsiteX5" fmla="*/ 5531332 w 11131185"/>
                <a:gd name="connsiteY5" fmla="*/ 617859 h 617863"/>
                <a:gd name="connsiteX6" fmla="*/ 11131185 w 11131185"/>
                <a:gd name="connsiteY6" fmla="*/ 617478 h 617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31185" h="617863">
                  <a:moveTo>
                    <a:pt x="0" y="386"/>
                  </a:moveTo>
                  <a:lnTo>
                    <a:pt x="4663948" y="5"/>
                  </a:lnTo>
                  <a:cubicBezTo>
                    <a:pt x="4663948" y="5"/>
                    <a:pt x="4786499" y="-2408"/>
                    <a:pt x="4884289" y="95763"/>
                  </a:cubicBezTo>
                  <a:cubicBezTo>
                    <a:pt x="5070337" y="281690"/>
                    <a:pt x="5081766" y="293502"/>
                    <a:pt x="5081766" y="293502"/>
                  </a:cubicBezTo>
                  <a:cubicBezTo>
                    <a:pt x="5081766" y="293502"/>
                    <a:pt x="5124943" y="336173"/>
                    <a:pt x="5310360" y="522101"/>
                  </a:cubicBezTo>
                  <a:cubicBezTo>
                    <a:pt x="5408782" y="620208"/>
                    <a:pt x="5531332" y="617859"/>
                    <a:pt x="5531332" y="617859"/>
                  </a:cubicBezTo>
                  <a:lnTo>
                    <a:pt x="11131185" y="617478"/>
                  </a:lnTo>
                </a:path>
              </a:pathLst>
            </a:custGeom>
            <a:noFill/>
            <a:ln w="123825" cap="flat">
              <a:solidFill>
                <a:schemeClr val="bg1">
                  <a:lumMod val="75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5" name="Oval 14">
              <a:extLst>
                <a:ext uri="{FF2B5EF4-FFF2-40B4-BE49-F238E27FC236}">
                  <a16:creationId xmlns:a16="http://schemas.microsoft.com/office/drawing/2014/main" id="{576CD164-02B3-1573-DE46-1CBD65749F50}"/>
                </a:ext>
              </a:extLst>
            </p:cNvPr>
            <p:cNvSpPr/>
            <p:nvPr/>
          </p:nvSpPr>
          <p:spPr bwMode="auto">
            <a:xfrm flipH="1">
              <a:off x="6547830" y="5965176"/>
              <a:ext cx="118872" cy="11887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6" name="Oval 15">
              <a:extLst>
                <a:ext uri="{FF2B5EF4-FFF2-40B4-BE49-F238E27FC236}">
                  <a16:creationId xmlns:a16="http://schemas.microsoft.com/office/drawing/2014/main" id="{A821325D-5188-F9FC-99F6-86CF458664B5}"/>
                </a:ext>
              </a:extLst>
            </p:cNvPr>
            <p:cNvSpPr/>
            <p:nvPr/>
          </p:nvSpPr>
          <p:spPr bwMode="auto">
            <a:xfrm flipH="1">
              <a:off x="11615932" y="5660376"/>
              <a:ext cx="118872" cy="11887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7" name="Oval 16">
              <a:extLst>
                <a:ext uri="{FF2B5EF4-FFF2-40B4-BE49-F238E27FC236}">
                  <a16:creationId xmlns:a16="http://schemas.microsoft.com/office/drawing/2014/main" id="{95255687-B68F-8E32-A6C0-27092507FCB8}"/>
                </a:ext>
                <a:ext uri="{C183D7F6-B498-43B3-948B-1728B52AA6E4}">
                  <adec:decorative xmlns:adec="http://schemas.microsoft.com/office/drawing/2017/decorative" val="1"/>
                </a:ext>
              </a:extLst>
            </p:cNvPr>
            <p:cNvSpPr/>
            <p:nvPr/>
          </p:nvSpPr>
          <p:spPr bwMode="auto">
            <a:xfrm rot="10800000" flipH="1" flipV="1">
              <a:off x="3597199" y="5751128"/>
              <a:ext cx="118872" cy="118872"/>
            </a:xfrm>
            <a:prstGeom prst="ellipse">
              <a:avLst/>
            </a:prstGeom>
            <a:solidFill>
              <a:schemeClr val="bg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18" name="Título 1">
            <a:extLst>
              <a:ext uri="{FF2B5EF4-FFF2-40B4-BE49-F238E27FC236}">
                <a16:creationId xmlns:a16="http://schemas.microsoft.com/office/drawing/2014/main" id="{BEE042CC-1677-2B27-2654-136250D50656}"/>
              </a:ext>
            </a:extLst>
          </p:cNvPr>
          <p:cNvSpPr>
            <a:spLocks noGrp="1"/>
          </p:cNvSpPr>
          <p:nvPr>
            <p:ph type="title"/>
          </p:nvPr>
        </p:nvSpPr>
        <p:spPr>
          <a:xfrm>
            <a:off x="339291" y="573167"/>
            <a:ext cx="11336077" cy="1159200"/>
          </a:xfrm>
        </p:spPr>
        <p:txBody>
          <a:bodyPr vert="horz" lIns="91440" tIns="45720" rIns="91440" bIns="45720" rtlCol="0" anchor="ctr">
            <a:normAutofit/>
          </a:bodyPr>
          <a:lstStyle/>
          <a:p>
            <a:r>
              <a:rPr lang="es-ES" sz="2800" kern="1200" dirty="0">
                <a:solidFill>
                  <a:schemeClr val="accent1"/>
                </a:solidFill>
                <a:latin typeface="+mj-lt"/>
                <a:ea typeface="+mj-ea"/>
                <a:cs typeface="+mj-cs"/>
              </a:rPr>
              <a:t>Training lead series</a:t>
            </a:r>
            <a:endParaRPr lang="en-US" sz="2800" kern="1200" dirty="0">
              <a:solidFill>
                <a:schemeClr val="accent1"/>
              </a:solidFill>
              <a:latin typeface="+mj-lt"/>
              <a:ea typeface="+mj-ea"/>
              <a:cs typeface="+mj-cs"/>
            </a:endParaRPr>
          </a:p>
        </p:txBody>
      </p:sp>
      <p:sp>
        <p:nvSpPr>
          <p:cNvPr id="3" name="TextBox 2">
            <a:extLst>
              <a:ext uri="{FF2B5EF4-FFF2-40B4-BE49-F238E27FC236}">
                <a16:creationId xmlns:a16="http://schemas.microsoft.com/office/drawing/2014/main" id="{C21DE31A-0689-199A-DA3F-5DDB48C70C08}"/>
              </a:ext>
            </a:extLst>
          </p:cNvPr>
          <p:cNvSpPr txBox="1"/>
          <p:nvPr/>
        </p:nvSpPr>
        <p:spPr>
          <a:xfrm>
            <a:off x="259083" y="5968217"/>
            <a:ext cx="4922517" cy="646331"/>
          </a:xfrm>
          <a:prstGeom prst="rect">
            <a:avLst/>
          </a:prstGeom>
          <a:noFill/>
        </p:spPr>
        <p:txBody>
          <a:bodyPr wrap="square">
            <a:spAutoFit/>
          </a:bodyPr>
          <a:lstStyle/>
          <a:p>
            <a:r>
              <a:rPr lang="en-US" dirty="0"/>
              <a:t>https://learn.microsoft.com/es-es/shows/on-demand-instructor-led-training-series/</a:t>
            </a:r>
          </a:p>
        </p:txBody>
      </p:sp>
      <p:pic>
        <p:nvPicPr>
          <p:cNvPr id="1026" name="Picture 2">
            <a:extLst>
              <a:ext uri="{FF2B5EF4-FFF2-40B4-BE49-F238E27FC236}">
                <a16:creationId xmlns:a16="http://schemas.microsoft.com/office/drawing/2014/main" id="{972647D7-684C-ADB7-F23A-B42B166FDF7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9632" y="1882166"/>
            <a:ext cx="6194901" cy="3479328"/>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a:extLst>
              <a:ext uri="{FF2B5EF4-FFF2-40B4-BE49-F238E27FC236}">
                <a16:creationId xmlns:a16="http://schemas.microsoft.com/office/drawing/2014/main" id="{586886CD-C962-79BE-DB9B-3FB020244F56}"/>
              </a:ext>
            </a:extLst>
          </p:cNvPr>
          <p:cNvPicPr>
            <a:picLocks noChangeAspect="1"/>
          </p:cNvPicPr>
          <p:nvPr/>
        </p:nvPicPr>
        <p:blipFill>
          <a:blip r:embed="rId5"/>
          <a:stretch>
            <a:fillRect/>
          </a:stretch>
        </p:blipFill>
        <p:spPr>
          <a:xfrm>
            <a:off x="6490732" y="1882166"/>
            <a:ext cx="5660034" cy="3479328"/>
          </a:xfrm>
          <a:prstGeom prst="rect">
            <a:avLst/>
          </a:prstGeom>
        </p:spPr>
      </p:pic>
    </p:spTree>
    <p:extLst>
      <p:ext uri="{BB962C8B-B14F-4D97-AF65-F5344CB8AC3E}">
        <p14:creationId xmlns:p14="http://schemas.microsoft.com/office/powerpoint/2010/main" val="27992743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2EFEA7-D3CA-15B7-E1E8-EBF1478DDAF2}"/>
            </a:ext>
          </a:extLst>
        </p:cNvPr>
        <p:cNvGrpSpPr/>
        <p:nvPr/>
      </p:nvGrpSpPr>
      <p:grpSpPr>
        <a:xfrm>
          <a:off x="0" y="0"/>
          <a:ext cx="0" cy="0"/>
          <a:chOff x="0" y="0"/>
          <a:chExt cx="0" cy="0"/>
        </a:xfrm>
      </p:grpSpPr>
      <p:grpSp>
        <p:nvGrpSpPr>
          <p:cNvPr id="4" name="Group 3">
            <a:extLst>
              <a:ext uri="{FF2B5EF4-FFF2-40B4-BE49-F238E27FC236}">
                <a16:creationId xmlns:a16="http://schemas.microsoft.com/office/drawing/2014/main" id="{DC890B00-EA3D-AE66-8998-5699E20DCDB2}"/>
              </a:ext>
              <a:ext uri="{C183D7F6-B498-43B3-948B-1728B52AA6E4}">
                <adec:decorative xmlns:adec="http://schemas.microsoft.com/office/drawing/2017/decorative" val="1"/>
              </a:ext>
            </a:extLst>
          </p:cNvPr>
          <p:cNvGrpSpPr/>
          <p:nvPr/>
        </p:nvGrpSpPr>
        <p:grpSpPr>
          <a:xfrm rot="10800000" flipH="1">
            <a:off x="0" y="-13855"/>
            <a:ext cx="12192000" cy="1197624"/>
            <a:chOff x="0" y="5660376"/>
            <a:chExt cx="12192000" cy="1197624"/>
          </a:xfrm>
        </p:grpSpPr>
        <p:pic>
          <p:nvPicPr>
            <p:cNvPr id="5" name="Graphic 4">
              <a:extLst>
                <a:ext uri="{FF2B5EF4-FFF2-40B4-BE49-F238E27FC236}">
                  <a16:creationId xmlns:a16="http://schemas.microsoft.com/office/drawing/2014/main" id="{942AD94D-A556-6D82-2C78-45B1DF106197}"/>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632" t="25347" b="52265"/>
            <a:stretch/>
          </p:blipFill>
          <p:spPr>
            <a:xfrm>
              <a:off x="0" y="6019800"/>
              <a:ext cx="6614167" cy="838200"/>
            </a:xfrm>
            <a:custGeom>
              <a:avLst/>
              <a:gdLst>
                <a:gd name="connsiteX0" fmla="*/ 6299200 w 6614167"/>
                <a:gd name="connsiteY0" fmla="*/ 0 h 838200"/>
                <a:gd name="connsiteX1" fmla="*/ 6614167 w 6614167"/>
                <a:gd name="connsiteY1" fmla="*/ 0 h 838200"/>
                <a:gd name="connsiteX2" fmla="*/ 6614167 w 6614167"/>
                <a:gd name="connsiteY2" fmla="*/ 838200 h 838200"/>
                <a:gd name="connsiteX3" fmla="*/ 0 w 6614167"/>
                <a:gd name="connsiteY3" fmla="*/ 838200 h 838200"/>
                <a:gd name="connsiteX4" fmla="*/ 0 w 6614167"/>
                <a:gd name="connsiteY4" fmla="*/ 257537 h 838200"/>
                <a:gd name="connsiteX5" fmla="*/ 6299200 w 6614167"/>
                <a:gd name="connsiteY5" fmla="*/ 257537 h 838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14167" h="838200">
                  <a:moveTo>
                    <a:pt x="6299200" y="0"/>
                  </a:moveTo>
                  <a:lnTo>
                    <a:pt x="6614167" y="0"/>
                  </a:lnTo>
                  <a:lnTo>
                    <a:pt x="6614167" y="838200"/>
                  </a:lnTo>
                  <a:lnTo>
                    <a:pt x="0" y="838200"/>
                  </a:lnTo>
                  <a:lnTo>
                    <a:pt x="0" y="257537"/>
                  </a:lnTo>
                  <a:lnTo>
                    <a:pt x="6299200" y="257537"/>
                  </a:lnTo>
                  <a:close/>
                </a:path>
              </a:pathLst>
            </a:custGeom>
          </p:spPr>
        </p:pic>
        <p:pic>
          <p:nvPicPr>
            <p:cNvPr id="6" name="Graphic 5">
              <a:extLst>
                <a:ext uri="{FF2B5EF4-FFF2-40B4-BE49-F238E27FC236}">
                  <a16:creationId xmlns:a16="http://schemas.microsoft.com/office/drawing/2014/main" id="{13D67913-30E9-3376-AF36-0CBED47C6DC7}"/>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t="17225" r="16311" b="52265"/>
            <a:stretch/>
          </p:blipFill>
          <p:spPr>
            <a:xfrm>
              <a:off x="6601605" y="5715735"/>
              <a:ext cx="5570481" cy="1142265"/>
            </a:xfrm>
            <a:custGeom>
              <a:avLst/>
              <a:gdLst>
                <a:gd name="connsiteX0" fmla="*/ 65895 w 5570481"/>
                <a:gd name="connsiteY0" fmla="*/ 0 h 1142265"/>
                <a:gd name="connsiteX1" fmla="*/ 5570481 w 5570481"/>
                <a:gd name="connsiteY1" fmla="*/ 0 h 1142265"/>
                <a:gd name="connsiteX2" fmla="*/ 5570481 w 5570481"/>
                <a:gd name="connsiteY2" fmla="*/ 1142265 h 1142265"/>
                <a:gd name="connsiteX3" fmla="*/ 0 w 5570481"/>
                <a:gd name="connsiteY3" fmla="*/ 1142265 h 1142265"/>
                <a:gd name="connsiteX4" fmla="*/ 0 w 5570481"/>
                <a:gd name="connsiteY4" fmla="*/ 304065 h 1142265"/>
                <a:gd name="connsiteX5" fmla="*/ 65895 w 5570481"/>
                <a:gd name="connsiteY5" fmla="*/ 304065 h 1142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70481" h="1142265">
                  <a:moveTo>
                    <a:pt x="65895" y="0"/>
                  </a:moveTo>
                  <a:lnTo>
                    <a:pt x="5570481" y="0"/>
                  </a:lnTo>
                  <a:lnTo>
                    <a:pt x="5570481" y="1142265"/>
                  </a:lnTo>
                  <a:lnTo>
                    <a:pt x="0" y="1142265"/>
                  </a:lnTo>
                  <a:lnTo>
                    <a:pt x="0" y="304065"/>
                  </a:lnTo>
                  <a:lnTo>
                    <a:pt x="65895" y="304065"/>
                  </a:lnTo>
                  <a:close/>
                </a:path>
              </a:pathLst>
            </a:custGeom>
          </p:spPr>
        </p:pic>
        <p:sp>
          <p:nvSpPr>
            <p:cNvPr id="7" name="Freeform: Shape 6">
              <a:extLst>
                <a:ext uri="{FF2B5EF4-FFF2-40B4-BE49-F238E27FC236}">
                  <a16:creationId xmlns:a16="http://schemas.microsoft.com/office/drawing/2014/main" id="{82B73D3C-7543-3648-1B0E-48B9B9CD905A}"/>
                </a:ext>
              </a:extLst>
            </p:cNvPr>
            <p:cNvSpPr/>
            <p:nvPr/>
          </p:nvSpPr>
          <p:spPr>
            <a:xfrm flipH="1">
              <a:off x="0" y="5715736"/>
              <a:ext cx="12192000" cy="617863"/>
            </a:xfrm>
            <a:custGeom>
              <a:avLst/>
              <a:gdLst>
                <a:gd name="connsiteX0" fmla="*/ 0 w 11131185"/>
                <a:gd name="connsiteY0" fmla="*/ 386 h 617863"/>
                <a:gd name="connsiteX1" fmla="*/ 4663948 w 11131185"/>
                <a:gd name="connsiteY1" fmla="*/ 5 h 617863"/>
                <a:gd name="connsiteX2" fmla="*/ 4884289 w 11131185"/>
                <a:gd name="connsiteY2" fmla="*/ 95763 h 617863"/>
                <a:gd name="connsiteX3" fmla="*/ 5081766 w 11131185"/>
                <a:gd name="connsiteY3" fmla="*/ 293502 h 617863"/>
                <a:gd name="connsiteX4" fmla="*/ 5310360 w 11131185"/>
                <a:gd name="connsiteY4" fmla="*/ 522101 h 617863"/>
                <a:gd name="connsiteX5" fmla="*/ 5531332 w 11131185"/>
                <a:gd name="connsiteY5" fmla="*/ 617859 h 617863"/>
                <a:gd name="connsiteX6" fmla="*/ 11131185 w 11131185"/>
                <a:gd name="connsiteY6" fmla="*/ 617478 h 617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31185" h="617863">
                  <a:moveTo>
                    <a:pt x="0" y="386"/>
                  </a:moveTo>
                  <a:lnTo>
                    <a:pt x="4663948" y="5"/>
                  </a:lnTo>
                  <a:cubicBezTo>
                    <a:pt x="4663948" y="5"/>
                    <a:pt x="4786499" y="-2408"/>
                    <a:pt x="4884289" y="95763"/>
                  </a:cubicBezTo>
                  <a:cubicBezTo>
                    <a:pt x="5070337" y="281690"/>
                    <a:pt x="5081766" y="293502"/>
                    <a:pt x="5081766" y="293502"/>
                  </a:cubicBezTo>
                  <a:cubicBezTo>
                    <a:pt x="5081766" y="293502"/>
                    <a:pt x="5124943" y="336173"/>
                    <a:pt x="5310360" y="522101"/>
                  </a:cubicBezTo>
                  <a:cubicBezTo>
                    <a:pt x="5408782" y="620208"/>
                    <a:pt x="5531332" y="617859"/>
                    <a:pt x="5531332" y="617859"/>
                  </a:cubicBezTo>
                  <a:lnTo>
                    <a:pt x="11131185" y="617478"/>
                  </a:lnTo>
                </a:path>
              </a:pathLst>
            </a:custGeom>
            <a:noFill/>
            <a:ln w="123825" cap="flat">
              <a:solidFill>
                <a:schemeClr val="bg1">
                  <a:lumMod val="75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8" name="Oval 7">
              <a:extLst>
                <a:ext uri="{FF2B5EF4-FFF2-40B4-BE49-F238E27FC236}">
                  <a16:creationId xmlns:a16="http://schemas.microsoft.com/office/drawing/2014/main" id="{FDB0EFCE-1537-D087-3985-78892CCF6332}"/>
                </a:ext>
              </a:extLst>
            </p:cNvPr>
            <p:cNvSpPr/>
            <p:nvPr/>
          </p:nvSpPr>
          <p:spPr bwMode="auto">
            <a:xfrm flipH="1">
              <a:off x="6547830" y="5965176"/>
              <a:ext cx="118872" cy="11887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 name="Oval 8">
              <a:extLst>
                <a:ext uri="{FF2B5EF4-FFF2-40B4-BE49-F238E27FC236}">
                  <a16:creationId xmlns:a16="http://schemas.microsoft.com/office/drawing/2014/main" id="{A4140A21-EC88-2FFC-3849-B79CD0C6B797}"/>
                </a:ext>
              </a:extLst>
            </p:cNvPr>
            <p:cNvSpPr/>
            <p:nvPr/>
          </p:nvSpPr>
          <p:spPr bwMode="auto">
            <a:xfrm flipH="1">
              <a:off x="11615932" y="5660376"/>
              <a:ext cx="118872" cy="11887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0" name="Oval 9">
              <a:extLst>
                <a:ext uri="{FF2B5EF4-FFF2-40B4-BE49-F238E27FC236}">
                  <a16:creationId xmlns:a16="http://schemas.microsoft.com/office/drawing/2014/main" id="{0A131E3A-E967-F1E5-7D99-4423B6994472}"/>
                </a:ext>
                <a:ext uri="{C183D7F6-B498-43B3-948B-1728B52AA6E4}">
                  <adec:decorative xmlns:adec="http://schemas.microsoft.com/office/drawing/2017/decorative" val="1"/>
                </a:ext>
              </a:extLst>
            </p:cNvPr>
            <p:cNvSpPr/>
            <p:nvPr/>
          </p:nvSpPr>
          <p:spPr bwMode="auto">
            <a:xfrm rot="10800000" flipH="1" flipV="1">
              <a:off x="3597199" y="5751128"/>
              <a:ext cx="118872" cy="118872"/>
            </a:xfrm>
            <a:prstGeom prst="ellipse">
              <a:avLst/>
            </a:prstGeom>
            <a:solidFill>
              <a:schemeClr val="bg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11" name="Group 10">
            <a:extLst>
              <a:ext uri="{FF2B5EF4-FFF2-40B4-BE49-F238E27FC236}">
                <a16:creationId xmlns:a16="http://schemas.microsoft.com/office/drawing/2014/main" id="{20BE56AA-A23B-478B-CBF2-54D5FB5E1D5C}"/>
              </a:ext>
              <a:ext uri="{C183D7F6-B498-43B3-948B-1728B52AA6E4}">
                <adec:decorative xmlns:adec="http://schemas.microsoft.com/office/drawing/2017/decorative" val="1"/>
              </a:ext>
            </a:extLst>
          </p:cNvPr>
          <p:cNvGrpSpPr/>
          <p:nvPr/>
        </p:nvGrpSpPr>
        <p:grpSpPr>
          <a:xfrm flipH="1">
            <a:off x="0" y="5699546"/>
            <a:ext cx="12192000" cy="1197624"/>
            <a:chOff x="0" y="5660376"/>
            <a:chExt cx="12192000" cy="1197624"/>
          </a:xfrm>
        </p:grpSpPr>
        <p:pic>
          <p:nvPicPr>
            <p:cNvPr id="12" name="Graphic 11">
              <a:extLst>
                <a:ext uri="{FF2B5EF4-FFF2-40B4-BE49-F238E27FC236}">
                  <a16:creationId xmlns:a16="http://schemas.microsoft.com/office/drawing/2014/main" id="{ED69F6F4-D447-65B5-954D-5EEB46C53FBB}"/>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632" t="25347" b="52265"/>
            <a:stretch/>
          </p:blipFill>
          <p:spPr>
            <a:xfrm>
              <a:off x="0" y="6019800"/>
              <a:ext cx="6614167" cy="838200"/>
            </a:xfrm>
            <a:custGeom>
              <a:avLst/>
              <a:gdLst>
                <a:gd name="connsiteX0" fmla="*/ 6299200 w 6614167"/>
                <a:gd name="connsiteY0" fmla="*/ 0 h 838200"/>
                <a:gd name="connsiteX1" fmla="*/ 6614167 w 6614167"/>
                <a:gd name="connsiteY1" fmla="*/ 0 h 838200"/>
                <a:gd name="connsiteX2" fmla="*/ 6614167 w 6614167"/>
                <a:gd name="connsiteY2" fmla="*/ 838200 h 838200"/>
                <a:gd name="connsiteX3" fmla="*/ 0 w 6614167"/>
                <a:gd name="connsiteY3" fmla="*/ 838200 h 838200"/>
                <a:gd name="connsiteX4" fmla="*/ 0 w 6614167"/>
                <a:gd name="connsiteY4" fmla="*/ 257537 h 838200"/>
                <a:gd name="connsiteX5" fmla="*/ 6299200 w 6614167"/>
                <a:gd name="connsiteY5" fmla="*/ 257537 h 838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14167" h="838200">
                  <a:moveTo>
                    <a:pt x="6299200" y="0"/>
                  </a:moveTo>
                  <a:lnTo>
                    <a:pt x="6614167" y="0"/>
                  </a:lnTo>
                  <a:lnTo>
                    <a:pt x="6614167" y="838200"/>
                  </a:lnTo>
                  <a:lnTo>
                    <a:pt x="0" y="838200"/>
                  </a:lnTo>
                  <a:lnTo>
                    <a:pt x="0" y="257537"/>
                  </a:lnTo>
                  <a:lnTo>
                    <a:pt x="6299200" y="257537"/>
                  </a:lnTo>
                  <a:close/>
                </a:path>
              </a:pathLst>
            </a:custGeom>
          </p:spPr>
        </p:pic>
        <p:pic>
          <p:nvPicPr>
            <p:cNvPr id="13" name="Graphic 12">
              <a:extLst>
                <a:ext uri="{FF2B5EF4-FFF2-40B4-BE49-F238E27FC236}">
                  <a16:creationId xmlns:a16="http://schemas.microsoft.com/office/drawing/2014/main" id="{9BBBC775-07E9-0478-570E-5C3CAF128A19}"/>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t="17225" r="16311" b="52265"/>
            <a:stretch/>
          </p:blipFill>
          <p:spPr>
            <a:xfrm>
              <a:off x="6601605" y="5715735"/>
              <a:ext cx="5570481" cy="1142265"/>
            </a:xfrm>
            <a:custGeom>
              <a:avLst/>
              <a:gdLst>
                <a:gd name="connsiteX0" fmla="*/ 65895 w 5570481"/>
                <a:gd name="connsiteY0" fmla="*/ 0 h 1142265"/>
                <a:gd name="connsiteX1" fmla="*/ 5570481 w 5570481"/>
                <a:gd name="connsiteY1" fmla="*/ 0 h 1142265"/>
                <a:gd name="connsiteX2" fmla="*/ 5570481 w 5570481"/>
                <a:gd name="connsiteY2" fmla="*/ 1142265 h 1142265"/>
                <a:gd name="connsiteX3" fmla="*/ 0 w 5570481"/>
                <a:gd name="connsiteY3" fmla="*/ 1142265 h 1142265"/>
                <a:gd name="connsiteX4" fmla="*/ 0 w 5570481"/>
                <a:gd name="connsiteY4" fmla="*/ 304065 h 1142265"/>
                <a:gd name="connsiteX5" fmla="*/ 65895 w 5570481"/>
                <a:gd name="connsiteY5" fmla="*/ 304065 h 1142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70481" h="1142265">
                  <a:moveTo>
                    <a:pt x="65895" y="0"/>
                  </a:moveTo>
                  <a:lnTo>
                    <a:pt x="5570481" y="0"/>
                  </a:lnTo>
                  <a:lnTo>
                    <a:pt x="5570481" y="1142265"/>
                  </a:lnTo>
                  <a:lnTo>
                    <a:pt x="0" y="1142265"/>
                  </a:lnTo>
                  <a:lnTo>
                    <a:pt x="0" y="304065"/>
                  </a:lnTo>
                  <a:lnTo>
                    <a:pt x="65895" y="304065"/>
                  </a:lnTo>
                  <a:close/>
                </a:path>
              </a:pathLst>
            </a:custGeom>
          </p:spPr>
        </p:pic>
        <p:sp>
          <p:nvSpPr>
            <p:cNvPr id="14" name="Freeform: Shape 13">
              <a:extLst>
                <a:ext uri="{FF2B5EF4-FFF2-40B4-BE49-F238E27FC236}">
                  <a16:creationId xmlns:a16="http://schemas.microsoft.com/office/drawing/2014/main" id="{A8D8A10C-C156-9A75-9BE2-A3711FA7EAA6}"/>
                </a:ext>
              </a:extLst>
            </p:cNvPr>
            <p:cNvSpPr/>
            <p:nvPr/>
          </p:nvSpPr>
          <p:spPr>
            <a:xfrm flipH="1">
              <a:off x="0" y="5715736"/>
              <a:ext cx="12192000" cy="617863"/>
            </a:xfrm>
            <a:custGeom>
              <a:avLst/>
              <a:gdLst>
                <a:gd name="connsiteX0" fmla="*/ 0 w 11131185"/>
                <a:gd name="connsiteY0" fmla="*/ 386 h 617863"/>
                <a:gd name="connsiteX1" fmla="*/ 4663948 w 11131185"/>
                <a:gd name="connsiteY1" fmla="*/ 5 h 617863"/>
                <a:gd name="connsiteX2" fmla="*/ 4884289 w 11131185"/>
                <a:gd name="connsiteY2" fmla="*/ 95763 h 617863"/>
                <a:gd name="connsiteX3" fmla="*/ 5081766 w 11131185"/>
                <a:gd name="connsiteY3" fmla="*/ 293502 h 617863"/>
                <a:gd name="connsiteX4" fmla="*/ 5310360 w 11131185"/>
                <a:gd name="connsiteY4" fmla="*/ 522101 h 617863"/>
                <a:gd name="connsiteX5" fmla="*/ 5531332 w 11131185"/>
                <a:gd name="connsiteY5" fmla="*/ 617859 h 617863"/>
                <a:gd name="connsiteX6" fmla="*/ 11131185 w 11131185"/>
                <a:gd name="connsiteY6" fmla="*/ 617478 h 617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31185" h="617863">
                  <a:moveTo>
                    <a:pt x="0" y="386"/>
                  </a:moveTo>
                  <a:lnTo>
                    <a:pt x="4663948" y="5"/>
                  </a:lnTo>
                  <a:cubicBezTo>
                    <a:pt x="4663948" y="5"/>
                    <a:pt x="4786499" y="-2408"/>
                    <a:pt x="4884289" y="95763"/>
                  </a:cubicBezTo>
                  <a:cubicBezTo>
                    <a:pt x="5070337" y="281690"/>
                    <a:pt x="5081766" y="293502"/>
                    <a:pt x="5081766" y="293502"/>
                  </a:cubicBezTo>
                  <a:cubicBezTo>
                    <a:pt x="5081766" y="293502"/>
                    <a:pt x="5124943" y="336173"/>
                    <a:pt x="5310360" y="522101"/>
                  </a:cubicBezTo>
                  <a:cubicBezTo>
                    <a:pt x="5408782" y="620208"/>
                    <a:pt x="5531332" y="617859"/>
                    <a:pt x="5531332" y="617859"/>
                  </a:cubicBezTo>
                  <a:lnTo>
                    <a:pt x="11131185" y="617478"/>
                  </a:lnTo>
                </a:path>
              </a:pathLst>
            </a:custGeom>
            <a:noFill/>
            <a:ln w="123825" cap="flat">
              <a:solidFill>
                <a:schemeClr val="bg1">
                  <a:lumMod val="75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5" name="Oval 14">
              <a:extLst>
                <a:ext uri="{FF2B5EF4-FFF2-40B4-BE49-F238E27FC236}">
                  <a16:creationId xmlns:a16="http://schemas.microsoft.com/office/drawing/2014/main" id="{BF8EE052-A24F-172C-9B39-C3F1A76D2755}"/>
                </a:ext>
              </a:extLst>
            </p:cNvPr>
            <p:cNvSpPr/>
            <p:nvPr/>
          </p:nvSpPr>
          <p:spPr bwMode="auto">
            <a:xfrm flipH="1">
              <a:off x="6547830" y="5965176"/>
              <a:ext cx="118872" cy="11887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6" name="Oval 15">
              <a:extLst>
                <a:ext uri="{FF2B5EF4-FFF2-40B4-BE49-F238E27FC236}">
                  <a16:creationId xmlns:a16="http://schemas.microsoft.com/office/drawing/2014/main" id="{4DE9FFEB-9470-8F71-5992-55F50B46EBEF}"/>
                </a:ext>
              </a:extLst>
            </p:cNvPr>
            <p:cNvSpPr/>
            <p:nvPr/>
          </p:nvSpPr>
          <p:spPr bwMode="auto">
            <a:xfrm flipH="1">
              <a:off x="11615932" y="5660376"/>
              <a:ext cx="118872" cy="11887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7" name="Oval 16">
              <a:extLst>
                <a:ext uri="{FF2B5EF4-FFF2-40B4-BE49-F238E27FC236}">
                  <a16:creationId xmlns:a16="http://schemas.microsoft.com/office/drawing/2014/main" id="{96D2E4D9-BC49-011B-30EF-29607183DFA6}"/>
                </a:ext>
                <a:ext uri="{C183D7F6-B498-43B3-948B-1728B52AA6E4}">
                  <adec:decorative xmlns:adec="http://schemas.microsoft.com/office/drawing/2017/decorative" val="1"/>
                </a:ext>
              </a:extLst>
            </p:cNvPr>
            <p:cNvSpPr/>
            <p:nvPr/>
          </p:nvSpPr>
          <p:spPr bwMode="auto">
            <a:xfrm rot="10800000" flipH="1" flipV="1">
              <a:off x="3597199" y="5751128"/>
              <a:ext cx="118872" cy="118872"/>
            </a:xfrm>
            <a:prstGeom prst="ellipse">
              <a:avLst/>
            </a:prstGeom>
            <a:solidFill>
              <a:schemeClr val="bg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18" name="Título 1">
            <a:extLst>
              <a:ext uri="{FF2B5EF4-FFF2-40B4-BE49-F238E27FC236}">
                <a16:creationId xmlns:a16="http://schemas.microsoft.com/office/drawing/2014/main" id="{1200CBA5-533A-AE08-C37B-6D08F6460B68}"/>
              </a:ext>
            </a:extLst>
          </p:cNvPr>
          <p:cNvSpPr>
            <a:spLocks noGrp="1"/>
          </p:cNvSpPr>
          <p:nvPr>
            <p:ph type="title"/>
          </p:nvPr>
        </p:nvSpPr>
        <p:spPr>
          <a:xfrm>
            <a:off x="642563" y="679371"/>
            <a:ext cx="7063721" cy="1159200"/>
          </a:xfrm>
        </p:spPr>
        <p:txBody>
          <a:bodyPr vert="horz" lIns="91440" tIns="45720" rIns="91440" bIns="45720" rtlCol="0" anchor="ctr">
            <a:normAutofit/>
          </a:bodyPr>
          <a:lstStyle/>
          <a:p>
            <a:r>
              <a:rPr lang="en-US" sz="4000" kern="1200" dirty="0">
                <a:solidFill>
                  <a:schemeClr val="accent1"/>
                </a:solidFill>
                <a:latin typeface="+mj-lt"/>
                <a:ea typeface="+mj-ea"/>
                <a:cs typeface="+mj-cs"/>
              </a:rPr>
              <a:t>Laboratorio</a:t>
            </a:r>
          </a:p>
        </p:txBody>
      </p:sp>
      <p:sp>
        <p:nvSpPr>
          <p:cNvPr id="3" name="Content Placeholder 2">
            <a:extLst>
              <a:ext uri="{FF2B5EF4-FFF2-40B4-BE49-F238E27FC236}">
                <a16:creationId xmlns:a16="http://schemas.microsoft.com/office/drawing/2014/main" id="{31CBFC9C-FD5C-AEA9-D956-2CBD127F95C9}"/>
              </a:ext>
            </a:extLst>
          </p:cNvPr>
          <p:cNvSpPr>
            <a:spLocks noGrp="1"/>
          </p:cNvSpPr>
          <p:nvPr>
            <p:ph idx="1"/>
          </p:nvPr>
        </p:nvSpPr>
        <p:spPr>
          <a:xfrm>
            <a:off x="269239" y="5056799"/>
            <a:ext cx="11653521" cy="1089529"/>
          </a:xfrm>
        </p:spPr>
        <p:txBody>
          <a:bodyPr/>
          <a:lstStyle/>
          <a:p>
            <a:r>
              <a:rPr lang="en-US" sz="1400" dirty="0">
                <a:hlinkClick r:id="rId5"/>
              </a:rPr>
              <a:t>https://microsoftlearning.github.io/DP-900T00A-Azure-Data-Fundamentals/Instructions/Labs/dp900-02-storage-lab.html</a:t>
            </a:r>
            <a:endParaRPr lang="en-US" sz="1400" dirty="0"/>
          </a:p>
          <a:p>
            <a:r>
              <a:rPr lang="en-US" sz="1400" dirty="0"/>
              <a:t>O </a:t>
            </a:r>
            <a:r>
              <a:rPr lang="en-US" sz="1400" dirty="0" err="1"/>
              <a:t>Skillable</a:t>
            </a:r>
            <a:r>
              <a:rPr lang="en-US" sz="1400" dirty="0"/>
              <a:t> Lab</a:t>
            </a:r>
          </a:p>
          <a:p>
            <a:endParaRPr lang="en-US" sz="1400" dirty="0"/>
          </a:p>
          <a:p>
            <a:endParaRPr lang="en-US" sz="1400" dirty="0"/>
          </a:p>
        </p:txBody>
      </p:sp>
      <p:pic>
        <p:nvPicPr>
          <p:cNvPr id="21" name="Picture 20">
            <a:extLst>
              <a:ext uri="{FF2B5EF4-FFF2-40B4-BE49-F238E27FC236}">
                <a16:creationId xmlns:a16="http://schemas.microsoft.com/office/drawing/2014/main" id="{D578D5D7-694A-92AA-B80B-EF7BCF9A5BD6}"/>
              </a:ext>
            </a:extLst>
          </p:cNvPr>
          <p:cNvPicPr>
            <a:picLocks noChangeAspect="1"/>
          </p:cNvPicPr>
          <p:nvPr/>
        </p:nvPicPr>
        <p:blipFill>
          <a:blip r:embed="rId6"/>
          <a:stretch>
            <a:fillRect/>
          </a:stretch>
        </p:blipFill>
        <p:spPr>
          <a:xfrm>
            <a:off x="642563" y="1579846"/>
            <a:ext cx="8438856" cy="3278466"/>
          </a:xfrm>
          <a:prstGeom prst="rect">
            <a:avLst/>
          </a:prstGeom>
        </p:spPr>
      </p:pic>
    </p:spTree>
    <p:extLst>
      <p:ext uri="{BB962C8B-B14F-4D97-AF65-F5344CB8AC3E}">
        <p14:creationId xmlns:p14="http://schemas.microsoft.com/office/powerpoint/2010/main" val="23695703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A7508EDF-5ABF-4A02-BC87-8FCC0E6321E0}"/>
              </a:ext>
              <a:ext uri="{C183D7F6-B498-43B3-948B-1728B52AA6E4}">
                <adec:decorative xmlns:adec="http://schemas.microsoft.com/office/drawing/2017/decorative" val="1"/>
              </a:ext>
            </a:extLst>
          </p:cNvPr>
          <p:cNvGrpSpPr/>
          <p:nvPr/>
        </p:nvGrpSpPr>
        <p:grpSpPr>
          <a:xfrm>
            <a:off x="-1" y="3145061"/>
            <a:ext cx="12192002" cy="5498726"/>
            <a:chOff x="-1" y="3145061"/>
            <a:chExt cx="12192002" cy="5498726"/>
          </a:xfrm>
        </p:grpSpPr>
        <p:pic>
          <p:nvPicPr>
            <p:cNvPr id="21" name="Graphic 20">
              <a:extLst>
                <a:ext uri="{FF2B5EF4-FFF2-40B4-BE49-F238E27FC236}">
                  <a16:creationId xmlns:a16="http://schemas.microsoft.com/office/drawing/2014/main" id="{C9961F4D-FB13-4669-A918-A4DB09A3AABE}"/>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r="16311" b="46159"/>
            <a:stretch/>
          </p:blipFill>
          <p:spPr>
            <a:xfrm>
              <a:off x="6601467" y="6628018"/>
              <a:ext cx="5570481" cy="2015769"/>
            </a:xfrm>
            <a:prstGeom prst="rect">
              <a:avLst/>
            </a:prstGeom>
          </p:spPr>
        </p:pic>
        <p:pic>
          <p:nvPicPr>
            <p:cNvPr id="22" name="Graphic 21">
              <a:extLst>
                <a:ext uri="{FF2B5EF4-FFF2-40B4-BE49-F238E27FC236}">
                  <a16:creationId xmlns:a16="http://schemas.microsoft.com/office/drawing/2014/main" id="{ACC4D21A-3015-4871-85F0-B9CF84493626}"/>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632" b="46159"/>
            <a:stretch/>
          </p:blipFill>
          <p:spPr>
            <a:xfrm>
              <a:off x="0" y="6628018"/>
              <a:ext cx="6614167" cy="2015768"/>
            </a:xfrm>
            <a:prstGeom prst="rect">
              <a:avLst/>
            </a:prstGeom>
          </p:spPr>
        </p:pic>
        <p:pic>
          <p:nvPicPr>
            <p:cNvPr id="23" name="Graphic 22">
              <a:extLst>
                <a:ext uri="{FF2B5EF4-FFF2-40B4-BE49-F238E27FC236}">
                  <a16:creationId xmlns:a16="http://schemas.microsoft.com/office/drawing/2014/main" id="{FD894BEA-CB22-43AA-89DE-50F3C3605746}"/>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r="16311" b="46159"/>
            <a:stretch/>
          </p:blipFill>
          <p:spPr>
            <a:xfrm>
              <a:off x="6601467" y="4620551"/>
              <a:ext cx="5570481" cy="2015769"/>
            </a:xfrm>
            <a:custGeom>
              <a:avLst/>
              <a:gdLst>
                <a:gd name="connsiteX0" fmla="*/ 4220183 w 5570481"/>
                <a:gd name="connsiteY0" fmla="*/ 0 h 2015769"/>
                <a:gd name="connsiteX1" fmla="*/ 5570481 w 5570481"/>
                <a:gd name="connsiteY1" fmla="*/ 0 h 2015769"/>
                <a:gd name="connsiteX2" fmla="*/ 5570481 w 5570481"/>
                <a:gd name="connsiteY2" fmla="*/ 2015769 h 2015769"/>
                <a:gd name="connsiteX3" fmla="*/ 0 w 5570481"/>
                <a:gd name="connsiteY3" fmla="*/ 2015769 h 2015769"/>
                <a:gd name="connsiteX4" fmla="*/ 0 w 5570481"/>
                <a:gd name="connsiteY4" fmla="*/ 849518 h 2015769"/>
                <a:gd name="connsiteX5" fmla="*/ 2820820 w 5570481"/>
                <a:gd name="connsiteY5" fmla="*/ 849518 h 2015769"/>
                <a:gd name="connsiteX6" fmla="*/ 2821933 w 5570481"/>
                <a:gd name="connsiteY6" fmla="*/ 874918 h 2015769"/>
                <a:gd name="connsiteX7" fmla="*/ 3006083 w 5570481"/>
                <a:gd name="connsiteY7" fmla="*/ 849518 h 2015769"/>
                <a:gd name="connsiteX8" fmla="*/ 3114033 w 5570481"/>
                <a:gd name="connsiteY8" fmla="*/ 849518 h 2015769"/>
                <a:gd name="connsiteX9" fmla="*/ 3114033 w 5570481"/>
                <a:gd name="connsiteY9" fmla="*/ 834628 h 2015769"/>
                <a:gd name="connsiteX10" fmla="*/ 3190233 w 5570481"/>
                <a:gd name="connsiteY10" fmla="*/ 824118 h 2015769"/>
                <a:gd name="connsiteX11" fmla="*/ 3444233 w 5570481"/>
                <a:gd name="connsiteY11" fmla="*/ 709818 h 2015769"/>
                <a:gd name="connsiteX12" fmla="*/ 3723633 w 5570481"/>
                <a:gd name="connsiteY12" fmla="*/ 532018 h 2015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570481" h="2015769">
                  <a:moveTo>
                    <a:pt x="4220183" y="0"/>
                  </a:moveTo>
                  <a:lnTo>
                    <a:pt x="5570481" y="0"/>
                  </a:lnTo>
                  <a:lnTo>
                    <a:pt x="5570481" y="2015769"/>
                  </a:lnTo>
                  <a:lnTo>
                    <a:pt x="0" y="2015769"/>
                  </a:lnTo>
                  <a:lnTo>
                    <a:pt x="0" y="849518"/>
                  </a:lnTo>
                  <a:lnTo>
                    <a:pt x="2820820" y="849518"/>
                  </a:lnTo>
                  <a:lnTo>
                    <a:pt x="2821933" y="874918"/>
                  </a:lnTo>
                  <a:lnTo>
                    <a:pt x="3006083" y="849518"/>
                  </a:lnTo>
                  <a:lnTo>
                    <a:pt x="3114033" y="849518"/>
                  </a:lnTo>
                  <a:lnTo>
                    <a:pt x="3114033" y="834628"/>
                  </a:lnTo>
                  <a:lnTo>
                    <a:pt x="3190233" y="824118"/>
                  </a:lnTo>
                  <a:lnTo>
                    <a:pt x="3444233" y="709818"/>
                  </a:lnTo>
                  <a:lnTo>
                    <a:pt x="3723633" y="532018"/>
                  </a:lnTo>
                  <a:close/>
                </a:path>
              </a:pathLst>
            </a:custGeom>
          </p:spPr>
        </p:pic>
        <p:pic>
          <p:nvPicPr>
            <p:cNvPr id="24" name="Graphic 23">
              <a:extLst>
                <a:ext uri="{FF2B5EF4-FFF2-40B4-BE49-F238E27FC236}">
                  <a16:creationId xmlns:a16="http://schemas.microsoft.com/office/drawing/2014/main" id="{E174C86B-82D7-4ECD-8380-68B2D86DF00A}"/>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632" t="22691" b="46159"/>
            <a:stretch/>
          </p:blipFill>
          <p:spPr>
            <a:xfrm>
              <a:off x="-1" y="5470069"/>
              <a:ext cx="6614168" cy="1166250"/>
            </a:xfrm>
            <a:custGeom>
              <a:avLst/>
              <a:gdLst>
                <a:gd name="connsiteX0" fmla="*/ 0 w 6614168"/>
                <a:gd name="connsiteY0" fmla="*/ 0 h 1166250"/>
                <a:gd name="connsiteX1" fmla="*/ 6614168 w 6614168"/>
                <a:gd name="connsiteY1" fmla="*/ 0 h 1166250"/>
                <a:gd name="connsiteX2" fmla="*/ 6614168 w 6614168"/>
                <a:gd name="connsiteY2" fmla="*/ 1166250 h 1166250"/>
                <a:gd name="connsiteX3" fmla="*/ 0 w 6614168"/>
                <a:gd name="connsiteY3" fmla="*/ 1166250 h 1166250"/>
              </a:gdLst>
              <a:ahLst/>
              <a:cxnLst>
                <a:cxn ang="0">
                  <a:pos x="connsiteX0" y="connsiteY0"/>
                </a:cxn>
                <a:cxn ang="0">
                  <a:pos x="connsiteX1" y="connsiteY1"/>
                </a:cxn>
                <a:cxn ang="0">
                  <a:pos x="connsiteX2" y="connsiteY2"/>
                </a:cxn>
                <a:cxn ang="0">
                  <a:pos x="connsiteX3" y="connsiteY3"/>
                </a:cxn>
              </a:cxnLst>
              <a:rect l="l" t="t" r="r" b="b"/>
              <a:pathLst>
                <a:path w="6614168" h="1166250">
                  <a:moveTo>
                    <a:pt x="0" y="0"/>
                  </a:moveTo>
                  <a:lnTo>
                    <a:pt x="6614168" y="0"/>
                  </a:lnTo>
                  <a:lnTo>
                    <a:pt x="6614168" y="1166250"/>
                  </a:lnTo>
                  <a:lnTo>
                    <a:pt x="0" y="1166250"/>
                  </a:lnTo>
                  <a:close/>
                </a:path>
              </a:pathLst>
            </a:custGeom>
          </p:spPr>
        </p:pic>
        <p:pic>
          <p:nvPicPr>
            <p:cNvPr id="25" name="Graphic 24">
              <a:extLst>
                <a:ext uri="{FF2B5EF4-FFF2-40B4-BE49-F238E27FC236}">
                  <a16:creationId xmlns:a16="http://schemas.microsoft.com/office/drawing/2014/main" id="{CD219CB7-4A9E-4CD7-8AF7-74B1E1DCB066}"/>
                </a:ext>
              </a:extLst>
            </p:cNvPr>
            <p:cNvPicPr>
              <a:picLocks noChangeAspect="1"/>
            </p:cNvPicPr>
            <p:nvPr/>
          </p:nvPicPr>
          <p:blipFill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t="1785" b="62792"/>
            <a:stretch/>
          </p:blipFill>
          <p:spPr>
            <a:xfrm flipV="1">
              <a:off x="0" y="6203040"/>
              <a:ext cx="12192000" cy="2429329"/>
            </a:xfrm>
            <a:custGeom>
              <a:avLst/>
              <a:gdLst>
                <a:gd name="connsiteX0" fmla="*/ 0 w 12192000"/>
                <a:gd name="connsiteY0" fmla="*/ 0 h 2429329"/>
                <a:gd name="connsiteX1" fmla="*/ 12192000 w 12192000"/>
                <a:gd name="connsiteY1" fmla="*/ 0 h 2429329"/>
                <a:gd name="connsiteX2" fmla="*/ 12192000 w 12192000"/>
                <a:gd name="connsiteY2" fmla="*/ 2429329 h 2429329"/>
                <a:gd name="connsiteX3" fmla="*/ 0 w 12192000"/>
                <a:gd name="connsiteY3" fmla="*/ 2429329 h 2429329"/>
              </a:gdLst>
              <a:ahLst/>
              <a:cxnLst>
                <a:cxn ang="0">
                  <a:pos x="connsiteX0" y="connsiteY0"/>
                </a:cxn>
                <a:cxn ang="0">
                  <a:pos x="connsiteX1" y="connsiteY1"/>
                </a:cxn>
                <a:cxn ang="0">
                  <a:pos x="connsiteX2" y="connsiteY2"/>
                </a:cxn>
                <a:cxn ang="0">
                  <a:pos x="connsiteX3" y="connsiteY3"/>
                </a:cxn>
              </a:cxnLst>
              <a:rect l="l" t="t" r="r" b="b"/>
              <a:pathLst>
                <a:path w="12192000" h="2429329">
                  <a:moveTo>
                    <a:pt x="0" y="0"/>
                  </a:moveTo>
                  <a:lnTo>
                    <a:pt x="12192000" y="0"/>
                  </a:lnTo>
                  <a:lnTo>
                    <a:pt x="12192000" y="2429329"/>
                  </a:lnTo>
                  <a:lnTo>
                    <a:pt x="0" y="2429329"/>
                  </a:lnTo>
                  <a:close/>
                </a:path>
              </a:pathLst>
            </a:custGeom>
          </p:spPr>
        </p:pic>
        <p:sp>
          <p:nvSpPr>
            <p:cNvPr id="26" name="Oval 25">
              <a:extLst>
                <a:ext uri="{FF2B5EF4-FFF2-40B4-BE49-F238E27FC236}">
                  <a16:creationId xmlns:a16="http://schemas.microsoft.com/office/drawing/2014/main" id="{D00A96D1-1D0B-4D71-A2FE-767009579B5F}"/>
                </a:ext>
              </a:extLst>
            </p:cNvPr>
            <p:cNvSpPr/>
            <p:nvPr/>
          </p:nvSpPr>
          <p:spPr bwMode="auto">
            <a:xfrm>
              <a:off x="1096307" y="6229586"/>
              <a:ext cx="121291" cy="121291"/>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27" name="Graphic 26">
              <a:extLst>
                <a:ext uri="{FF2B5EF4-FFF2-40B4-BE49-F238E27FC236}">
                  <a16:creationId xmlns:a16="http://schemas.microsoft.com/office/drawing/2014/main" id="{AE030ABC-14B7-4E35-B822-DF37BD1314C8}"/>
                </a:ext>
              </a:extLst>
            </p:cNvPr>
            <p:cNvPicPr>
              <a:picLocks noChangeAspect="1"/>
            </p:cNvPicPr>
            <p:nvPr/>
          </p:nvPicPr>
          <p:blipFill rotWithShape="1">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t="1785" b="62792"/>
            <a:stretch/>
          </p:blipFill>
          <p:spPr>
            <a:xfrm>
              <a:off x="0" y="3145061"/>
              <a:ext cx="12192000" cy="2429329"/>
            </a:xfrm>
            <a:custGeom>
              <a:avLst/>
              <a:gdLst>
                <a:gd name="connsiteX0" fmla="*/ 0 w 12192000"/>
                <a:gd name="connsiteY0" fmla="*/ 0 h 2429329"/>
                <a:gd name="connsiteX1" fmla="*/ 12192000 w 12192000"/>
                <a:gd name="connsiteY1" fmla="*/ 0 h 2429329"/>
                <a:gd name="connsiteX2" fmla="*/ 12192000 w 12192000"/>
                <a:gd name="connsiteY2" fmla="*/ 2429329 h 2429329"/>
                <a:gd name="connsiteX3" fmla="*/ 0 w 12192000"/>
                <a:gd name="connsiteY3" fmla="*/ 2429329 h 2429329"/>
              </a:gdLst>
              <a:ahLst/>
              <a:cxnLst>
                <a:cxn ang="0">
                  <a:pos x="connsiteX0" y="connsiteY0"/>
                </a:cxn>
                <a:cxn ang="0">
                  <a:pos x="connsiteX1" y="connsiteY1"/>
                </a:cxn>
                <a:cxn ang="0">
                  <a:pos x="connsiteX2" y="connsiteY2"/>
                </a:cxn>
                <a:cxn ang="0">
                  <a:pos x="connsiteX3" y="connsiteY3"/>
                </a:cxn>
              </a:cxnLst>
              <a:rect l="l" t="t" r="r" b="b"/>
              <a:pathLst>
                <a:path w="12192000" h="2429329">
                  <a:moveTo>
                    <a:pt x="0" y="0"/>
                  </a:moveTo>
                  <a:lnTo>
                    <a:pt x="12192000" y="0"/>
                  </a:lnTo>
                  <a:lnTo>
                    <a:pt x="12192000" y="2429329"/>
                  </a:lnTo>
                  <a:lnTo>
                    <a:pt x="0" y="2429329"/>
                  </a:lnTo>
                  <a:close/>
                </a:path>
              </a:pathLst>
            </a:custGeom>
          </p:spPr>
        </p:pic>
        <p:grpSp>
          <p:nvGrpSpPr>
            <p:cNvPr id="28" name="Group 27">
              <a:extLst>
                <a:ext uri="{FF2B5EF4-FFF2-40B4-BE49-F238E27FC236}">
                  <a16:creationId xmlns:a16="http://schemas.microsoft.com/office/drawing/2014/main" id="{DE1CACEC-4F1A-43CE-B173-572AEAC467DD}"/>
                </a:ext>
              </a:extLst>
            </p:cNvPr>
            <p:cNvGrpSpPr/>
            <p:nvPr/>
          </p:nvGrpSpPr>
          <p:grpSpPr>
            <a:xfrm>
              <a:off x="1" y="5796640"/>
              <a:ext cx="12191999" cy="186873"/>
              <a:chOff x="1" y="4022271"/>
              <a:chExt cx="12191999" cy="186873"/>
            </a:xfrm>
          </p:grpSpPr>
          <p:pic>
            <p:nvPicPr>
              <p:cNvPr id="29" name="Graphic 28">
                <a:extLst>
                  <a:ext uri="{FF2B5EF4-FFF2-40B4-BE49-F238E27FC236}">
                    <a16:creationId xmlns:a16="http://schemas.microsoft.com/office/drawing/2014/main" id="{F8EFFD8C-3D1B-4B32-B4C4-898E25192B74}"/>
                  </a:ext>
                </a:extLst>
              </p:cNvPr>
              <p:cNvPicPr>
                <a:picLocks noChangeAspect="1"/>
              </p:cNvPicPr>
              <p:nvPr/>
            </p:nvPicPr>
            <p:blipFill rotWithShape="1">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t="34483" r="31071" b="62792"/>
              <a:stretch/>
            </p:blipFill>
            <p:spPr>
              <a:xfrm flipV="1">
                <a:off x="1" y="4022271"/>
                <a:ext cx="8403771" cy="186873"/>
              </a:xfrm>
              <a:custGeom>
                <a:avLst/>
                <a:gdLst>
                  <a:gd name="connsiteX0" fmla="*/ 0 w 8403771"/>
                  <a:gd name="connsiteY0" fmla="*/ 186873 h 186873"/>
                  <a:gd name="connsiteX1" fmla="*/ 8403771 w 8403771"/>
                  <a:gd name="connsiteY1" fmla="*/ 186873 h 186873"/>
                  <a:gd name="connsiteX2" fmla="*/ 8403771 w 8403771"/>
                  <a:gd name="connsiteY2" fmla="*/ 0 h 186873"/>
                  <a:gd name="connsiteX3" fmla="*/ 0 w 8403771"/>
                  <a:gd name="connsiteY3" fmla="*/ 0 h 186873"/>
                </a:gdLst>
                <a:ahLst/>
                <a:cxnLst>
                  <a:cxn ang="0">
                    <a:pos x="connsiteX0" y="connsiteY0"/>
                  </a:cxn>
                  <a:cxn ang="0">
                    <a:pos x="connsiteX1" y="connsiteY1"/>
                  </a:cxn>
                  <a:cxn ang="0">
                    <a:pos x="connsiteX2" y="connsiteY2"/>
                  </a:cxn>
                  <a:cxn ang="0">
                    <a:pos x="connsiteX3" y="connsiteY3"/>
                  </a:cxn>
                </a:cxnLst>
                <a:rect l="l" t="t" r="r" b="b"/>
                <a:pathLst>
                  <a:path w="8403771" h="186873">
                    <a:moveTo>
                      <a:pt x="0" y="186873"/>
                    </a:moveTo>
                    <a:lnTo>
                      <a:pt x="8403771" y="186873"/>
                    </a:lnTo>
                    <a:lnTo>
                      <a:pt x="8403771" y="0"/>
                    </a:lnTo>
                    <a:lnTo>
                      <a:pt x="0" y="0"/>
                    </a:lnTo>
                    <a:close/>
                  </a:path>
                </a:pathLst>
              </a:custGeom>
            </p:spPr>
          </p:pic>
          <p:pic>
            <p:nvPicPr>
              <p:cNvPr id="30" name="Graphic 29">
                <a:extLst>
                  <a:ext uri="{FF2B5EF4-FFF2-40B4-BE49-F238E27FC236}">
                    <a16:creationId xmlns:a16="http://schemas.microsoft.com/office/drawing/2014/main" id="{80FF058F-ED85-43C1-84A9-D5FBFCCA120F}"/>
                  </a:ext>
                </a:extLst>
              </p:cNvPr>
              <p:cNvPicPr>
                <a:picLocks noChangeAspect="1"/>
              </p:cNvPicPr>
              <p:nvPr/>
            </p:nvPicPr>
            <p:blipFill rotWithShape="1">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t="34483" r="31071" b="62792"/>
              <a:stretch/>
            </p:blipFill>
            <p:spPr>
              <a:xfrm flipV="1">
                <a:off x="3788229" y="4022271"/>
                <a:ext cx="8403771" cy="186873"/>
              </a:xfrm>
              <a:custGeom>
                <a:avLst/>
                <a:gdLst>
                  <a:gd name="connsiteX0" fmla="*/ 0 w 8403771"/>
                  <a:gd name="connsiteY0" fmla="*/ 186873 h 186873"/>
                  <a:gd name="connsiteX1" fmla="*/ 8403771 w 8403771"/>
                  <a:gd name="connsiteY1" fmla="*/ 186873 h 186873"/>
                  <a:gd name="connsiteX2" fmla="*/ 8403771 w 8403771"/>
                  <a:gd name="connsiteY2" fmla="*/ 0 h 186873"/>
                  <a:gd name="connsiteX3" fmla="*/ 0 w 8403771"/>
                  <a:gd name="connsiteY3" fmla="*/ 0 h 186873"/>
                </a:gdLst>
                <a:ahLst/>
                <a:cxnLst>
                  <a:cxn ang="0">
                    <a:pos x="connsiteX0" y="connsiteY0"/>
                  </a:cxn>
                  <a:cxn ang="0">
                    <a:pos x="connsiteX1" y="connsiteY1"/>
                  </a:cxn>
                  <a:cxn ang="0">
                    <a:pos x="connsiteX2" y="connsiteY2"/>
                  </a:cxn>
                  <a:cxn ang="0">
                    <a:pos x="connsiteX3" y="connsiteY3"/>
                  </a:cxn>
                </a:cxnLst>
                <a:rect l="l" t="t" r="r" b="b"/>
                <a:pathLst>
                  <a:path w="8403771" h="186873">
                    <a:moveTo>
                      <a:pt x="0" y="186873"/>
                    </a:moveTo>
                    <a:lnTo>
                      <a:pt x="8403771" y="186873"/>
                    </a:lnTo>
                    <a:lnTo>
                      <a:pt x="8403771" y="0"/>
                    </a:lnTo>
                    <a:lnTo>
                      <a:pt x="0" y="0"/>
                    </a:lnTo>
                    <a:close/>
                  </a:path>
                </a:pathLst>
              </a:custGeom>
            </p:spPr>
          </p:pic>
        </p:grpSp>
        <p:pic>
          <p:nvPicPr>
            <p:cNvPr id="31" name="Graphic 30">
              <a:extLst>
                <a:ext uri="{FF2B5EF4-FFF2-40B4-BE49-F238E27FC236}">
                  <a16:creationId xmlns:a16="http://schemas.microsoft.com/office/drawing/2014/main" id="{24053963-3ED8-4524-8DD9-9308EB711A73}"/>
                </a:ext>
              </a:extLst>
            </p:cNvPr>
            <p:cNvPicPr>
              <a:picLocks noChangeAspect="1"/>
            </p:cNvPicPr>
            <p:nvPr/>
          </p:nvPicPr>
          <p:blipFill rotWithShape="1">
            <a:blip r:embed="rId11">
              <a:extLst>
                <a:ext uri="{96DAC541-7B7A-43D3-8B79-37D633B846F1}">
                  <asvg:svgBlip xmlns:asvg="http://schemas.microsoft.com/office/drawing/2016/SVG/main" r:embed="rId12"/>
                </a:ext>
              </a:extLst>
            </a:blip>
            <a:srcRect l="19510" t="20716" r="59902" b="46159"/>
            <a:stretch/>
          </p:blipFill>
          <p:spPr>
            <a:xfrm>
              <a:off x="10821652" y="3380364"/>
              <a:ext cx="1370349" cy="1240186"/>
            </a:xfrm>
            <a:custGeom>
              <a:avLst/>
              <a:gdLst>
                <a:gd name="connsiteX0" fmla="*/ 1370349 w 1370349"/>
                <a:gd name="connsiteY0" fmla="*/ 0 h 1240186"/>
                <a:gd name="connsiteX1" fmla="*/ 1370349 w 1370349"/>
                <a:gd name="connsiteY1" fmla="*/ 1240186 h 1240186"/>
                <a:gd name="connsiteX2" fmla="*/ 0 w 1370349"/>
                <a:gd name="connsiteY2" fmla="*/ 1240186 h 1240186"/>
                <a:gd name="connsiteX3" fmla="*/ 570249 w 1370349"/>
                <a:gd name="connsiteY3" fmla="*/ 629205 h 1240186"/>
              </a:gdLst>
              <a:ahLst/>
              <a:cxnLst>
                <a:cxn ang="0">
                  <a:pos x="connsiteX0" y="connsiteY0"/>
                </a:cxn>
                <a:cxn ang="0">
                  <a:pos x="connsiteX1" y="connsiteY1"/>
                </a:cxn>
                <a:cxn ang="0">
                  <a:pos x="connsiteX2" y="connsiteY2"/>
                </a:cxn>
                <a:cxn ang="0">
                  <a:pos x="connsiteX3" y="connsiteY3"/>
                </a:cxn>
              </a:cxnLst>
              <a:rect l="l" t="t" r="r" b="b"/>
              <a:pathLst>
                <a:path w="1370349" h="1240186">
                  <a:moveTo>
                    <a:pt x="1370349" y="0"/>
                  </a:moveTo>
                  <a:lnTo>
                    <a:pt x="1370349" y="1240186"/>
                  </a:lnTo>
                  <a:lnTo>
                    <a:pt x="0" y="1240186"/>
                  </a:lnTo>
                  <a:lnTo>
                    <a:pt x="570249" y="629205"/>
                  </a:lnTo>
                  <a:close/>
                </a:path>
              </a:pathLst>
            </a:custGeom>
          </p:spPr>
        </p:pic>
        <p:sp>
          <p:nvSpPr>
            <p:cNvPr id="32" name="Oval 31">
              <a:extLst>
                <a:ext uri="{FF2B5EF4-FFF2-40B4-BE49-F238E27FC236}">
                  <a16:creationId xmlns:a16="http://schemas.microsoft.com/office/drawing/2014/main" id="{0A5FDDAD-D7E9-43E3-97AF-79B35C2BB197}"/>
                </a:ext>
              </a:extLst>
            </p:cNvPr>
            <p:cNvSpPr/>
            <p:nvPr/>
          </p:nvSpPr>
          <p:spPr bwMode="auto">
            <a:xfrm>
              <a:off x="656259" y="6232940"/>
              <a:ext cx="118872" cy="118872"/>
            </a:xfrm>
            <a:prstGeom prst="ellipse">
              <a:avLst/>
            </a:prstGeom>
            <a:solidFill>
              <a:srgbClr val="2B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3" name="Oval 32">
              <a:extLst>
                <a:ext uri="{FF2B5EF4-FFF2-40B4-BE49-F238E27FC236}">
                  <a16:creationId xmlns:a16="http://schemas.microsoft.com/office/drawing/2014/main" id="{9B09F197-DF29-4333-AF2C-13D2C1B2A91E}"/>
                </a:ext>
              </a:extLst>
            </p:cNvPr>
            <p:cNvSpPr/>
            <p:nvPr/>
          </p:nvSpPr>
          <p:spPr bwMode="auto">
            <a:xfrm>
              <a:off x="10301986" y="5821726"/>
              <a:ext cx="118872" cy="118872"/>
            </a:xfrm>
            <a:prstGeom prst="ellipse">
              <a:avLst/>
            </a:prstGeom>
            <a:solidFill>
              <a:schemeClr val="accent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4" name="Oval 33">
              <a:extLst>
                <a:ext uri="{FF2B5EF4-FFF2-40B4-BE49-F238E27FC236}">
                  <a16:creationId xmlns:a16="http://schemas.microsoft.com/office/drawing/2014/main" id="{BAD548D2-87C9-4920-A539-E020C46EF79B}"/>
                </a:ext>
              </a:extLst>
            </p:cNvPr>
            <p:cNvSpPr/>
            <p:nvPr/>
          </p:nvSpPr>
          <p:spPr bwMode="auto">
            <a:xfrm>
              <a:off x="11698986" y="3625574"/>
              <a:ext cx="118872" cy="118872"/>
            </a:xfrm>
            <a:prstGeom prst="ellipse">
              <a:avLst/>
            </a:prstGeom>
            <a:solidFill>
              <a:srgbClr val="FFFF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5" name="Oval 34">
              <a:extLst>
                <a:ext uri="{FF2B5EF4-FFF2-40B4-BE49-F238E27FC236}">
                  <a16:creationId xmlns:a16="http://schemas.microsoft.com/office/drawing/2014/main" id="{188D7B20-6993-4F48-B980-F0CD185AAB72}"/>
                </a:ext>
              </a:extLst>
            </p:cNvPr>
            <p:cNvSpPr/>
            <p:nvPr/>
          </p:nvSpPr>
          <p:spPr bwMode="auto">
            <a:xfrm>
              <a:off x="11514759" y="7845840"/>
              <a:ext cx="118872" cy="118872"/>
            </a:xfrm>
            <a:prstGeom prst="ellipse">
              <a:avLst/>
            </a:prstGeom>
            <a:solidFill>
              <a:srgbClr val="2B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7" name="Oval 36">
              <a:extLst>
                <a:ext uri="{FF2B5EF4-FFF2-40B4-BE49-F238E27FC236}">
                  <a16:creationId xmlns:a16="http://schemas.microsoft.com/office/drawing/2014/main" id="{12264DC7-FFC4-41B8-BF29-261A16860AB9}"/>
                </a:ext>
              </a:extLst>
            </p:cNvPr>
            <p:cNvSpPr/>
            <p:nvPr/>
          </p:nvSpPr>
          <p:spPr bwMode="auto">
            <a:xfrm>
              <a:off x="8320786" y="5428974"/>
              <a:ext cx="118872" cy="118872"/>
            </a:xfrm>
            <a:prstGeom prst="ellipse">
              <a:avLst/>
            </a:prstGeom>
            <a:solidFill>
              <a:srgbClr val="FFFF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1" name="Oval 40">
              <a:extLst>
                <a:ext uri="{FF2B5EF4-FFF2-40B4-BE49-F238E27FC236}">
                  <a16:creationId xmlns:a16="http://schemas.microsoft.com/office/drawing/2014/main" id="{DFB3F361-EFEA-4276-BE1F-1B73FD36F8D4}"/>
                </a:ext>
              </a:extLst>
            </p:cNvPr>
            <p:cNvSpPr/>
            <p:nvPr/>
          </p:nvSpPr>
          <p:spPr bwMode="auto">
            <a:xfrm>
              <a:off x="2885186" y="5428974"/>
              <a:ext cx="118872" cy="118872"/>
            </a:xfrm>
            <a:prstGeom prst="ellipse">
              <a:avLst/>
            </a:prstGeom>
            <a:solidFill>
              <a:srgbClr val="FFFF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36" name="Title 15">
            <a:extLst>
              <a:ext uri="{FF2B5EF4-FFF2-40B4-BE49-F238E27FC236}">
                <a16:creationId xmlns:a16="http://schemas.microsoft.com/office/drawing/2014/main" id="{56AB5E77-1E25-4454-BF2D-91B0729BED12}"/>
              </a:ext>
            </a:extLst>
          </p:cNvPr>
          <p:cNvSpPr txBox="1">
            <a:spLocks/>
          </p:cNvSpPr>
          <p:nvPr/>
        </p:nvSpPr>
        <p:spPr>
          <a:xfrm>
            <a:off x="899432" y="2835294"/>
            <a:ext cx="8818719" cy="596698"/>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lgn="l" defTabSz="914192" rtl="0" eaLnBrk="1" latinLnBrk="0" hangingPunct="1">
              <a:lnSpc>
                <a:spcPct val="90000"/>
              </a:lnSpc>
              <a:spcBef>
                <a:spcPct val="0"/>
              </a:spcBef>
              <a:buNone/>
              <a:defRPr lang="en-US" sz="38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defRPr/>
            </a:pPr>
            <a:r>
              <a:rPr lang="en-US" sz="4400" dirty="0">
                <a:solidFill>
                  <a:schemeClr val="tx1"/>
                </a:solidFill>
              </a:rPr>
              <a:t>Gracias!</a:t>
            </a:r>
          </a:p>
        </p:txBody>
      </p:sp>
      <p:pic>
        <p:nvPicPr>
          <p:cNvPr id="38" name="Imagen 37"/>
          <p:cNvPicPr>
            <a:picLocks noChangeAspect="1"/>
          </p:cNvPicPr>
          <p:nvPr/>
        </p:nvPicPr>
        <p:blipFill>
          <a:blip r:embed="rId13"/>
          <a:stretch>
            <a:fillRect/>
          </a:stretch>
        </p:blipFill>
        <p:spPr>
          <a:xfrm>
            <a:off x="9245952" y="531140"/>
            <a:ext cx="2349811" cy="554450"/>
          </a:xfrm>
          <a:prstGeom prst="rect">
            <a:avLst/>
          </a:prstGeom>
        </p:spPr>
      </p:pic>
    </p:spTree>
    <p:extLst>
      <p:ext uri="{BB962C8B-B14F-4D97-AF65-F5344CB8AC3E}">
        <p14:creationId xmlns:p14="http://schemas.microsoft.com/office/powerpoint/2010/main" val="3559544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509CAB3-1E83-5D02-C898-BDA5BC103BA1}"/>
              </a:ext>
            </a:extLst>
          </p:cNvPr>
          <p:cNvSpPr>
            <a:spLocks noGrp="1"/>
          </p:cNvSpPr>
          <p:nvPr>
            <p:ph type="title"/>
          </p:nvPr>
        </p:nvSpPr>
        <p:spPr>
          <a:xfrm>
            <a:off x="588262" y="585216"/>
            <a:ext cx="8193024" cy="487680"/>
          </a:xfrm>
        </p:spPr>
        <p:txBody>
          <a:bodyPr/>
          <a:lstStyle/>
          <a:p>
            <a:r>
              <a:rPr lang="es-ES" sz="3200" b="0" i="0" strike="noStrike" cap="none" baseline="0">
                <a:solidFill>
                  <a:srgbClr val="000000"/>
                </a:solidFill>
                <a:effectLst/>
                <a:latin typeface="Segoe UI Semibold"/>
                <a:ea typeface="Segoe UI Semibold"/>
                <a:cs typeface="Segoe UI Semibold"/>
              </a:rPr>
              <a:t>Programa</a:t>
            </a:r>
            <a:endParaRPr lang="en-GB"/>
          </a:p>
        </p:txBody>
      </p:sp>
      <p:sp>
        <p:nvSpPr>
          <p:cNvPr id="8" name="Text Placeholder 7">
            <a:extLst>
              <a:ext uri="{FF2B5EF4-FFF2-40B4-BE49-F238E27FC236}">
                <a16:creationId xmlns:a16="http://schemas.microsoft.com/office/drawing/2014/main" id="{981FB970-1FA5-6C13-E12E-70940A55A303}"/>
              </a:ext>
            </a:extLst>
          </p:cNvPr>
          <p:cNvSpPr>
            <a:spLocks noGrp="1"/>
          </p:cNvSpPr>
          <p:nvPr>
            <p:ph type="body" sz="quarter" idx="15"/>
          </p:nvPr>
        </p:nvSpPr>
        <p:spPr>
          <a:xfrm>
            <a:off x="586389" y="1818177"/>
            <a:ext cx="9874347" cy="899160"/>
          </a:xfrm>
        </p:spPr>
        <p:txBody>
          <a:bodyPr/>
          <a:lstStyle/>
          <a:p>
            <a:pPr marL="285750" lvl="1" indent="-285750">
              <a:spcBef>
                <a:spcPct val="0"/>
              </a:spcBef>
              <a:spcAft>
                <a:spcPts val="1800"/>
              </a:spcAft>
            </a:pPr>
            <a:r>
              <a:rPr lang="es-ES" sz="2200" b="0" i="0" strike="noStrike" cap="none" baseline="0">
                <a:solidFill>
                  <a:srgbClr val="000000"/>
                </a:solidFill>
                <a:effectLst/>
                <a:latin typeface="Segoe UI"/>
                <a:ea typeface="Segoe UI"/>
                <a:cs typeface="Segoe UI"/>
              </a:rPr>
              <a:t>Conceptos básicos de datos</a:t>
            </a:r>
          </a:p>
          <a:p>
            <a:pPr marL="285750" lvl="1" indent="-285750">
              <a:spcBef>
                <a:spcPct val="0"/>
              </a:spcBef>
              <a:spcAft>
                <a:spcPts val="1800"/>
              </a:spcAft>
            </a:pPr>
            <a:r>
              <a:rPr lang="es-ES" sz="2200" b="0" i="0" strike="noStrike" cap="none" baseline="0">
                <a:solidFill>
                  <a:srgbClr val="000000"/>
                </a:solidFill>
                <a:effectLst/>
                <a:latin typeface="Segoe UI"/>
                <a:ea typeface="Segoe UI"/>
                <a:cs typeface="Segoe UI"/>
              </a:rPr>
              <a:t>Roles y servicios de datos</a:t>
            </a:r>
          </a:p>
        </p:txBody>
      </p:sp>
    </p:spTree>
    <p:extLst>
      <p:ext uri="{BB962C8B-B14F-4D97-AF65-F5344CB8AC3E}">
        <p14:creationId xmlns:p14="http://schemas.microsoft.com/office/powerpoint/2010/main" val="4286891533"/>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1113E56-F513-D59F-E675-7E43DB72B154}"/>
              </a:ext>
            </a:extLst>
          </p:cNvPr>
          <p:cNvSpPr>
            <a:spLocks noGrp="1"/>
          </p:cNvSpPr>
          <p:nvPr>
            <p:ph type="title"/>
          </p:nvPr>
        </p:nvSpPr>
        <p:spPr>
          <a:xfrm>
            <a:off x="588262" y="585216"/>
            <a:ext cx="11011600" cy="487680"/>
          </a:xfrm>
        </p:spPr>
        <p:txBody>
          <a:bodyPr/>
          <a:lstStyle/>
          <a:p>
            <a:r>
              <a:rPr lang="es-ES" sz="3200" b="0" i="0" strike="noStrike" cap="none" baseline="0">
                <a:solidFill>
                  <a:srgbClr val="000000"/>
                </a:solidFill>
                <a:effectLst/>
                <a:latin typeface="Segoe UI Semibold"/>
                <a:ea typeface="Segoe UI Semibold"/>
                <a:cs typeface="Segoe UI Semibold"/>
              </a:rPr>
              <a:t>Objetivos de aprendizaje</a:t>
            </a:r>
          </a:p>
        </p:txBody>
      </p:sp>
      <p:sp>
        <p:nvSpPr>
          <p:cNvPr id="4" name="TextBox 3">
            <a:extLst>
              <a:ext uri="{FF2B5EF4-FFF2-40B4-BE49-F238E27FC236}">
                <a16:creationId xmlns:a16="http://schemas.microsoft.com/office/drawing/2014/main" id="{4155EA66-EEE9-0165-8828-21EA4B565587}"/>
              </a:ext>
            </a:extLst>
          </p:cNvPr>
          <p:cNvSpPr txBox="1"/>
          <p:nvPr/>
        </p:nvSpPr>
        <p:spPr>
          <a:xfrm>
            <a:off x="588963" y="1153370"/>
            <a:ext cx="11022012" cy="335280"/>
          </a:xfrm>
          <a:prstGeom prst="rect">
            <a:avLst/>
          </a:prstGeom>
          <a:noFill/>
        </p:spPr>
        <p:txBody>
          <a:bodyPr wrap="square" lIns="0" tIns="0" rIns="0" bIns="0">
            <a:spAutoFit/>
          </a:bodyPr>
          <a:lstStyle>
            <a:defPPr>
              <a:defRPr lang="en-US"/>
            </a:defPPr>
            <a:lvl1pPr>
              <a:defRPr sz="1600"/>
            </a:lvl1pPr>
          </a:lstStyle>
          <a:p>
            <a:pPr marL="0" indent="0">
              <a:buNone/>
            </a:pPr>
            <a:r>
              <a:rPr lang="es-ES" sz="2200" b="0" i="0" strike="noStrike" cap="none" baseline="0">
                <a:solidFill>
                  <a:srgbClr val="000000"/>
                </a:solidFill>
                <a:effectLst/>
                <a:latin typeface="Segoe UI"/>
                <a:ea typeface="Segoe UI"/>
                <a:cs typeface="Segoe UI"/>
              </a:rPr>
              <a:t>Tras finalizar este módulo, podrás:</a:t>
            </a:r>
          </a:p>
        </p:txBody>
      </p:sp>
      <p:sp>
        <p:nvSpPr>
          <p:cNvPr id="5" name="Oval 4">
            <a:extLst>
              <a:ext uri="{FF2B5EF4-FFF2-40B4-BE49-F238E27FC236}">
                <a16:creationId xmlns:a16="http://schemas.microsoft.com/office/drawing/2014/main" id="{BE716E65-BA2D-B219-B229-B6ACC0973052}"/>
              </a:ext>
            </a:extLst>
          </p:cNvPr>
          <p:cNvSpPr/>
          <p:nvPr/>
        </p:nvSpPr>
        <p:spPr bwMode="auto">
          <a:xfrm>
            <a:off x="631902" y="1678268"/>
            <a:ext cx="557786" cy="557786"/>
          </a:xfrm>
          <a:prstGeom prst="ellipse">
            <a:avLst/>
          </a:prstGeom>
          <a:solidFill>
            <a:schemeClr val="accent2"/>
          </a:solidFill>
          <a:ln w="9525" cap="flat" cmpd="sng" algn="ctr">
            <a:noFill/>
            <a:prstDash val="soli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400"/>
            <a:r>
              <a:rPr lang="es-ES" sz="2800" b="1" i="0" strike="noStrike" cap="none" baseline="0">
                <a:solidFill>
                  <a:srgbClr val="FFFFFF"/>
                </a:solidFill>
                <a:effectLst/>
                <a:latin typeface="Segoe UI"/>
                <a:ea typeface="Segoe UI"/>
                <a:cs typeface="Segoe UI"/>
              </a:rPr>
              <a:t>1</a:t>
            </a:r>
          </a:p>
        </p:txBody>
      </p:sp>
      <p:sp>
        <p:nvSpPr>
          <p:cNvPr id="6" name="TextBox 5">
            <a:extLst>
              <a:ext uri="{FF2B5EF4-FFF2-40B4-BE49-F238E27FC236}">
                <a16:creationId xmlns:a16="http://schemas.microsoft.com/office/drawing/2014/main" id="{475CA283-DF27-EA93-FF8E-5B3AFE6D61C2}"/>
              </a:ext>
            </a:extLst>
          </p:cNvPr>
          <p:cNvSpPr txBox="1"/>
          <p:nvPr/>
        </p:nvSpPr>
        <p:spPr>
          <a:xfrm>
            <a:off x="1233713" y="1774281"/>
            <a:ext cx="8049987" cy="365760"/>
          </a:xfrm>
          <a:prstGeom prst="rect">
            <a:avLst/>
          </a:prstGeom>
          <a:noFill/>
        </p:spPr>
        <p:txBody>
          <a:bodyPr wrap="square" anchor="ctr">
            <a:spAutoFit/>
          </a:bodyPr>
          <a:lstStyle>
            <a:defPPr>
              <a:defRPr lang="en-US"/>
            </a:defPPr>
            <a:lvl1pPr>
              <a:defRPr sz="1600"/>
            </a:lvl1pPr>
          </a:lstStyle>
          <a:p>
            <a:r>
              <a:rPr lang="es-ES" sz="1800" b="0" i="0" strike="noStrike" cap="none" baseline="0">
                <a:solidFill>
                  <a:srgbClr val="000000"/>
                </a:solidFill>
                <a:effectLst/>
                <a:latin typeface="Segoe UI"/>
                <a:ea typeface="Segoe UI"/>
                <a:cs typeface="Segoe UI"/>
              </a:rPr>
              <a:t>Identificar formatos de datos comunes. </a:t>
            </a:r>
          </a:p>
        </p:txBody>
      </p:sp>
      <p:sp>
        <p:nvSpPr>
          <p:cNvPr id="7" name="Oval 6">
            <a:extLst>
              <a:ext uri="{FF2B5EF4-FFF2-40B4-BE49-F238E27FC236}">
                <a16:creationId xmlns:a16="http://schemas.microsoft.com/office/drawing/2014/main" id="{76FF6C7E-CC64-C85D-C182-170917036B18}"/>
              </a:ext>
            </a:extLst>
          </p:cNvPr>
          <p:cNvSpPr/>
          <p:nvPr/>
        </p:nvSpPr>
        <p:spPr bwMode="auto">
          <a:xfrm>
            <a:off x="631902" y="2489339"/>
            <a:ext cx="557786" cy="557786"/>
          </a:xfrm>
          <a:prstGeom prst="ellipse">
            <a:avLst/>
          </a:prstGeom>
          <a:solidFill>
            <a:schemeClr val="accent2"/>
          </a:solidFill>
          <a:ln w="9525" cap="flat" cmpd="sng" algn="ctr">
            <a:noFill/>
            <a:prstDash val="soli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400"/>
            <a:r>
              <a:rPr lang="es-ES" sz="2800" b="1" i="0" strike="noStrike" cap="none" baseline="0">
                <a:solidFill>
                  <a:srgbClr val="FFFFFF"/>
                </a:solidFill>
                <a:effectLst/>
                <a:latin typeface="Segoe UI"/>
                <a:ea typeface="Segoe UI"/>
                <a:cs typeface="Segoe UI"/>
              </a:rPr>
              <a:t>2</a:t>
            </a:r>
          </a:p>
        </p:txBody>
      </p:sp>
      <p:sp>
        <p:nvSpPr>
          <p:cNvPr id="8" name="TextBox 7">
            <a:extLst>
              <a:ext uri="{FF2B5EF4-FFF2-40B4-BE49-F238E27FC236}">
                <a16:creationId xmlns:a16="http://schemas.microsoft.com/office/drawing/2014/main" id="{CFC5DD59-3A00-4A05-E3A0-01A45B4069FA}"/>
              </a:ext>
            </a:extLst>
          </p:cNvPr>
          <p:cNvSpPr txBox="1"/>
          <p:nvPr/>
        </p:nvSpPr>
        <p:spPr>
          <a:xfrm>
            <a:off x="1233714" y="2448192"/>
            <a:ext cx="8049986" cy="640080"/>
          </a:xfrm>
          <a:prstGeom prst="rect">
            <a:avLst/>
          </a:prstGeom>
          <a:noFill/>
        </p:spPr>
        <p:txBody>
          <a:bodyPr wrap="square" anchor="ctr">
            <a:spAutoFit/>
          </a:bodyPr>
          <a:lstStyle>
            <a:defPPr>
              <a:defRPr lang="en-US"/>
            </a:defPPr>
            <a:lvl1pPr>
              <a:defRPr sz="1600"/>
            </a:lvl1pPr>
          </a:lstStyle>
          <a:p>
            <a:r>
              <a:rPr lang="es-ES" sz="1800" b="0" i="0" strike="noStrike" cap="none" baseline="0">
                <a:solidFill>
                  <a:srgbClr val="000000"/>
                </a:solidFill>
                <a:effectLst/>
                <a:latin typeface="Segoe UI"/>
                <a:ea typeface="Segoe UI"/>
                <a:cs typeface="Segoe UI"/>
              </a:rPr>
              <a:t>Describir las opciones para almacenar datos en archivos y bases de datos. </a:t>
            </a:r>
          </a:p>
        </p:txBody>
      </p:sp>
      <p:sp>
        <p:nvSpPr>
          <p:cNvPr id="9" name="Oval 8">
            <a:extLst>
              <a:ext uri="{FF2B5EF4-FFF2-40B4-BE49-F238E27FC236}">
                <a16:creationId xmlns:a16="http://schemas.microsoft.com/office/drawing/2014/main" id="{251229D9-D852-1AB1-9610-0F33DB7A9E24}"/>
              </a:ext>
            </a:extLst>
          </p:cNvPr>
          <p:cNvSpPr/>
          <p:nvPr/>
        </p:nvSpPr>
        <p:spPr bwMode="auto">
          <a:xfrm>
            <a:off x="631902" y="3300410"/>
            <a:ext cx="557786" cy="557786"/>
          </a:xfrm>
          <a:prstGeom prst="ellipse">
            <a:avLst/>
          </a:prstGeom>
          <a:solidFill>
            <a:schemeClr val="accent2"/>
          </a:solidFill>
          <a:ln w="9525" cap="flat" cmpd="sng" algn="ctr">
            <a:noFill/>
            <a:prstDash val="soli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400"/>
            <a:r>
              <a:rPr lang="es-ES" sz="2800" b="1" i="0" strike="noStrike" cap="none" baseline="0">
                <a:solidFill>
                  <a:srgbClr val="FFFFFF"/>
                </a:solidFill>
                <a:effectLst/>
                <a:latin typeface="Segoe UI"/>
                <a:ea typeface="Segoe UI"/>
                <a:cs typeface="Segoe UI"/>
              </a:rPr>
              <a:t>3</a:t>
            </a:r>
          </a:p>
        </p:txBody>
      </p:sp>
      <p:sp>
        <p:nvSpPr>
          <p:cNvPr id="10" name="TextBox 9">
            <a:extLst>
              <a:ext uri="{FF2B5EF4-FFF2-40B4-BE49-F238E27FC236}">
                <a16:creationId xmlns:a16="http://schemas.microsoft.com/office/drawing/2014/main" id="{A9BCFF65-91C5-4177-9F45-2862B5A23402}"/>
              </a:ext>
            </a:extLst>
          </p:cNvPr>
          <p:cNvSpPr txBox="1"/>
          <p:nvPr/>
        </p:nvSpPr>
        <p:spPr>
          <a:xfrm>
            <a:off x="1233714" y="3259263"/>
            <a:ext cx="9104086" cy="640080"/>
          </a:xfrm>
          <a:prstGeom prst="rect">
            <a:avLst/>
          </a:prstGeom>
          <a:noFill/>
        </p:spPr>
        <p:txBody>
          <a:bodyPr wrap="square" anchor="ctr">
            <a:spAutoFit/>
          </a:bodyPr>
          <a:lstStyle>
            <a:defPPr>
              <a:defRPr lang="en-US"/>
            </a:defPPr>
            <a:lvl1pPr>
              <a:defRPr sz="1600"/>
            </a:lvl1pPr>
          </a:lstStyle>
          <a:p>
            <a:r>
              <a:rPr lang="es-ES" sz="1800" b="0" i="0" strike="noStrike" cap="none" baseline="0" dirty="0">
                <a:solidFill>
                  <a:srgbClr val="000000"/>
                </a:solidFill>
                <a:effectLst/>
                <a:latin typeface="Segoe UI"/>
                <a:ea typeface="Segoe UI"/>
                <a:cs typeface="Segoe UI"/>
              </a:rPr>
              <a:t>Describir las características de las soluciones de procesamiento de datos transaccionales y analíticos. </a:t>
            </a:r>
          </a:p>
        </p:txBody>
      </p:sp>
      <p:sp>
        <p:nvSpPr>
          <p:cNvPr id="11" name="Oval 10">
            <a:extLst>
              <a:ext uri="{FF2B5EF4-FFF2-40B4-BE49-F238E27FC236}">
                <a16:creationId xmlns:a16="http://schemas.microsoft.com/office/drawing/2014/main" id="{93E1080D-E810-E996-9693-F3BE85C35541}"/>
              </a:ext>
            </a:extLst>
          </p:cNvPr>
          <p:cNvSpPr/>
          <p:nvPr/>
        </p:nvSpPr>
        <p:spPr bwMode="auto">
          <a:xfrm>
            <a:off x="631902" y="4111481"/>
            <a:ext cx="557786" cy="557786"/>
          </a:xfrm>
          <a:prstGeom prst="ellipse">
            <a:avLst/>
          </a:prstGeom>
          <a:solidFill>
            <a:schemeClr val="accent2"/>
          </a:solidFill>
          <a:ln w="9525" cap="flat" cmpd="sng" algn="ctr">
            <a:noFill/>
            <a:prstDash val="soli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400"/>
            <a:r>
              <a:rPr lang="es-ES" sz="2800" b="1" i="0" strike="noStrike" cap="none" baseline="0">
                <a:solidFill>
                  <a:srgbClr val="FFFFFF"/>
                </a:solidFill>
                <a:effectLst/>
                <a:latin typeface="Segoe UI"/>
                <a:ea typeface="Segoe UI"/>
                <a:cs typeface="Segoe UI"/>
              </a:rPr>
              <a:t>4</a:t>
            </a:r>
          </a:p>
        </p:txBody>
      </p:sp>
      <p:sp>
        <p:nvSpPr>
          <p:cNvPr id="12" name="TextBox 11">
            <a:extLst>
              <a:ext uri="{FF2B5EF4-FFF2-40B4-BE49-F238E27FC236}">
                <a16:creationId xmlns:a16="http://schemas.microsoft.com/office/drawing/2014/main" id="{E966A1C9-D4B8-6F63-4096-12808E6665FE}"/>
              </a:ext>
            </a:extLst>
          </p:cNvPr>
          <p:cNvSpPr txBox="1"/>
          <p:nvPr/>
        </p:nvSpPr>
        <p:spPr>
          <a:xfrm>
            <a:off x="1233714" y="4207494"/>
            <a:ext cx="8049986" cy="365760"/>
          </a:xfrm>
          <a:prstGeom prst="rect">
            <a:avLst/>
          </a:prstGeom>
          <a:noFill/>
        </p:spPr>
        <p:txBody>
          <a:bodyPr wrap="square" anchor="ctr">
            <a:spAutoFit/>
          </a:bodyPr>
          <a:lstStyle>
            <a:defPPr>
              <a:defRPr lang="en-US"/>
            </a:defPPr>
            <a:lvl1pPr>
              <a:defRPr sz="1600"/>
            </a:lvl1pPr>
          </a:lstStyle>
          <a:p>
            <a:r>
              <a:rPr lang="es-ES" sz="1800" b="0" i="0" strike="noStrike" cap="none" baseline="0">
                <a:solidFill>
                  <a:srgbClr val="000000"/>
                </a:solidFill>
                <a:effectLst/>
                <a:latin typeface="Segoe UI"/>
                <a:ea typeface="Segoe UI"/>
                <a:cs typeface="Segoe UI"/>
              </a:rPr>
              <a:t>Identificar los roles comunes de los profesionales de datos. </a:t>
            </a:r>
          </a:p>
        </p:txBody>
      </p:sp>
      <p:sp>
        <p:nvSpPr>
          <p:cNvPr id="2" name="Oval 1">
            <a:extLst>
              <a:ext uri="{FF2B5EF4-FFF2-40B4-BE49-F238E27FC236}">
                <a16:creationId xmlns:a16="http://schemas.microsoft.com/office/drawing/2014/main" id="{CA9BC03C-8A0A-4DAA-E368-E445E45B0F1C}"/>
              </a:ext>
            </a:extLst>
          </p:cNvPr>
          <p:cNvSpPr/>
          <p:nvPr/>
        </p:nvSpPr>
        <p:spPr bwMode="auto">
          <a:xfrm>
            <a:off x="631902" y="4922552"/>
            <a:ext cx="557786" cy="557786"/>
          </a:xfrm>
          <a:prstGeom prst="ellipse">
            <a:avLst/>
          </a:prstGeom>
          <a:solidFill>
            <a:schemeClr val="accent2"/>
          </a:solidFill>
          <a:ln w="9525" cap="flat" cmpd="sng" algn="ctr">
            <a:noFill/>
            <a:prstDash val="soli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400"/>
            <a:r>
              <a:rPr lang="es-ES" sz="2800" b="1" i="0" strike="noStrike" cap="none" baseline="0">
                <a:solidFill>
                  <a:srgbClr val="FFFFFF"/>
                </a:solidFill>
                <a:effectLst/>
                <a:latin typeface="Segoe UI"/>
                <a:ea typeface="Segoe UI"/>
                <a:cs typeface="Segoe UI"/>
              </a:rPr>
              <a:t>5</a:t>
            </a:r>
          </a:p>
        </p:txBody>
      </p:sp>
      <p:sp>
        <p:nvSpPr>
          <p:cNvPr id="13" name="TextBox 12">
            <a:extLst>
              <a:ext uri="{FF2B5EF4-FFF2-40B4-BE49-F238E27FC236}">
                <a16:creationId xmlns:a16="http://schemas.microsoft.com/office/drawing/2014/main" id="{561BE320-D5B2-A7C8-973D-21750360983F}"/>
              </a:ext>
            </a:extLst>
          </p:cNvPr>
          <p:cNvSpPr txBox="1"/>
          <p:nvPr/>
        </p:nvSpPr>
        <p:spPr>
          <a:xfrm>
            <a:off x="1233714" y="5016779"/>
            <a:ext cx="8786586" cy="369332"/>
          </a:xfrm>
          <a:prstGeom prst="rect">
            <a:avLst/>
          </a:prstGeom>
          <a:noFill/>
        </p:spPr>
        <p:txBody>
          <a:bodyPr wrap="square" anchor="ctr">
            <a:spAutoFit/>
          </a:bodyPr>
          <a:lstStyle>
            <a:defPPr>
              <a:defRPr lang="en-US"/>
            </a:defPPr>
            <a:lvl1pPr>
              <a:defRPr sz="1600"/>
            </a:lvl1pPr>
          </a:lstStyle>
          <a:p>
            <a:r>
              <a:rPr lang="es-ES" sz="1800" b="0" i="0" strike="noStrike" cap="none" baseline="0">
                <a:solidFill>
                  <a:srgbClr val="000000"/>
                </a:solidFill>
                <a:effectLst/>
                <a:latin typeface="Segoe UI"/>
                <a:ea typeface="Segoe UI"/>
                <a:cs typeface="Segoe UI"/>
              </a:rPr>
              <a:t>Identificar los servicios en la nube comunes que usan los profesionales de datos. </a:t>
            </a:r>
          </a:p>
        </p:txBody>
      </p:sp>
    </p:spTree>
    <p:extLst>
      <p:ext uri="{BB962C8B-B14F-4D97-AF65-F5344CB8AC3E}">
        <p14:creationId xmlns:p14="http://schemas.microsoft.com/office/powerpoint/2010/main" val="97985474"/>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8D3FA7D-AE16-1E1C-0699-3B843C7AF35C}"/>
              </a:ext>
            </a:extLst>
          </p:cNvPr>
          <p:cNvSpPr>
            <a:spLocks noGrp="1"/>
          </p:cNvSpPr>
          <p:nvPr>
            <p:ph type="title"/>
          </p:nvPr>
        </p:nvSpPr>
        <p:spPr>
          <a:xfrm>
            <a:off x="569911" y="3384610"/>
            <a:ext cx="7215189" cy="615553"/>
          </a:xfrm>
        </p:spPr>
        <p:txBody>
          <a:bodyPr/>
          <a:lstStyle/>
          <a:p>
            <a:r>
              <a:rPr lang="es-ES" sz="4000" b="0" i="0" strike="noStrike" cap="none" baseline="0" dirty="0">
                <a:solidFill>
                  <a:srgbClr val="000000"/>
                </a:solidFill>
                <a:effectLst/>
                <a:latin typeface="Segoe UI"/>
                <a:ea typeface="Segoe UI"/>
                <a:cs typeface="Segoe UI"/>
              </a:rPr>
              <a:t>1: Conceptos básicos de datos</a:t>
            </a:r>
            <a:endParaRPr lang="en-US" dirty="0"/>
          </a:p>
        </p:txBody>
      </p:sp>
    </p:spTree>
    <p:extLst>
      <p:ext uri="{BB962C8B-B14F-4D97-AF65-F5344CB8AC3E}">
        <p14:creationId xmlns:p14="http://schemas.microsoft.com/office/powerpoint/2010/main" val="4287956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17312-7779-4ECA-B11C-A2B37F1709B3}"/>
              </a:ext>
            </a:extLst>
          </p:cNvPr>
          <p:cNvSpPr>
            <a:spLocks noGrp="1"/>
          </p:cNvSpPr>
          <p:nvPr>
            <p:ph type="title"/>
          </p:nvPr>
        </p:nvSpPr>
        <p:spPr>
          <a:xfrm>
            <a:off x="269240" y="184324"/>
            <a:ext cx="11655840" cy="899665"/>
          </a:xfrm>
        </p:spPr>
        <p:txBody>
          <a:bodyPr/>
          <a:lstStyle/>
          <a:p>
            <a:r>
              <a:rPr lang="en-US" dirty="0" err="1">
                <a:hlinkClick r:id="rId3"/>
              </a:rPr>
              <a:t>Conceptos</a:t>
            </a:r>
            <a:r>
              <a:rPr lang="en-US" dirty="0">
                <a:hlinkClick r:id="rId3"/>
              </a:rPr>
              <a:t> </a:t>
            </a:r>
            <a:r>
              <a:rPr lang="en-US" dirty="0" err="1">
                <a:hlinkClick r:id="rId3"/>
              </a:rPr>
              <a:t>básicos</a:t>
            </a:r>
            <a:r>
              <a:rPr lang="en-US" dirty="0">
                <a:hlinkClick r:id="rId3"/>
              </a:rPr>
              <a:t> de </a:t>
            </a:r>
            <a:r>
              <a:rPr lang="en-US" dirty="0" err="1">
                <a:hlinkClick r:id="rId3"/>
              </a:rPr>
              <a:t>datos</a:t>
            </a:r>
            <a:r>
              <a:rPr lang="en-US" dirty="0">
                <a:hlinkClick r:id="rId3"/>
              </a:rPr>
              <a:t> </a:t>
            </a:r>
            <a:endParaRPr lang="en-US" dirty="0"/>
          </a:p>
        </p:txBody>
      </p:sp>
      <p:sp>
        <p:nvSpPr>
          <p:cNvPr id="38" name="Rectangle: Rounded Corners 37">
            <a:extLst>
              <a:ext uri="{FF2B5EF4-FFF2-40B4-BE49-F238E27FC236}">
                <a16:creationId xmlns:a16="http://schemas.microsoft.com/office/drawing/2014/main" id="{BE457823-0C7E-4775-9CAF-769C02CB2850}"/>
              </a:ext>
              <a:ext uri="{C183D7F6-B498-43B3-948B-1728B52AA6E4}">
                <adec:decorative xmlns:adec="http://schemas.microsoft.com/office/drawing/2017/decorative" val="0"/>
              </a:ext>
            </a:extLst>
          </p:cNvPr>
          <p:cNvSpPr>
            <a:spLocks/>
          </p:cNvSpPr>
          <p:nvPr/>
        </p:nvSpPr>
        <p:spPr bwMode="auto">
          <a:xfrm>
            <a:off x="6629400" y="1345261"/>
            <a:ext cx="5159621" cy="3636413"/>
          </a:xfrm>
          <a:prstGeom prst="roundRect">
            <a:avLst>
              <a:gd name="adj" fmla="val 6299"/>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0" rIns="91440" bIns="91440" numCol="1" spcCol="0" rtlCol="0" fromWordArt="0" anchor="t" anchorCtr="0" forceAA="0" compatLnSpc="1">
            <a:prstTxWarp prst="textNoShape">
              <a:avLst/>
            </a:prstTxWarp>
            <a:noAutofit/>
          </a:bodyPr>
          <a:lstStyle/>
          <a:p>
            <a:pPr lvl="0">
              <a:spcBef>
                <a:spcPts val="600"/>
              </a:spcBef>
              <a:defRPr/>
            </a:pPr>
            <a:r>
              <a:rPr lang="es-ES" sz="1600" dirty="0">
                <a:solidFill>
                  <a:srgbClr val="1A1A1A"/>
                </a:solidFill>
              </a:rPr>
              <a:t>Durante las últimas décadas, la cantidad de datos que generan los sistemas, las aplicaciones y los dispositivos ha aumentado considerablemente. Los datos están en todas partes, en una gran variedad de estructuras y formatos.</a:t>
            </a:r>
          </a:p>
          <a:p>
            <a:pPr lvl="0">
              <a:spcBef>
                <a:spcPts val="600"/>
              </a:spcBef>
              <a:defRPr/>
            </a:pPr>
            <a:r>
              <a:rPr lang="es-ES" sz="1600" dirty="0">
                <a:solidFill>
                  <a:srgbClr val="1A1A1A"/>
                </a:solidFill>
              </a:rPr>
              <a:t>Ahora los datos pueden recopilarse de manera más fácil y almacenarse de forma más barata, lo que permite que casi todas las empresas puedan tener acceso a ellos. Las soluciones de datos incluyen tecnologías de software y plataformas que pueden facilitar la recopilación, el análisis y el almacenamiento de información valiosa. </a:t>
            </a:r>
            <a:endParaRPr kumimoji="0" lang="en-US" sz="1600" b="0" i="0" u="none" strike="noStrike" kern="1200" cap="none" spc="0" normalizeH="0" baseline="0" noProof="0" dirty="0">
              <a:ln>
                <a:noFill/>
              </a:ln>
              <a:solidFill>
                <a:srgbClr val="1A1A1A"/>
              </a:solidFill>
              <a:effectLst/>
              <a:uLnTx/>
              <a:uFillTx/>
              <a:latin typeface="Segoe UI"/>
              <a:ea typeface="+mn-ea"/>
              <a:cs typeface="+mn-cs"/>
            </a:endParaRPr>
          </a:p>
        </p:txBody>
      </p:sp>
      <p:grpSp>
        <p:nvGrpSpPr>
          <p:cNvPr id="4" name="Group 3">
            <a:extLst>
              <a:ext uri="{FF2B5EF4-FFF2-40B4-BE49-F238E27FC236}">
                <a16:creationId xmlns:a16="http://schemas.microsoft.com/office/drawing/2014/main" id="{D3BAC0AE-C61D-4AB2-8A17-4741985F8EEF}"/>
              </a:ext>
              <a:ext uri="{C183D7F6-B498-43B3-948B-1728B52AA6E4}">
                <adec:decorative xmlns:adec="http://schemas.microsoft.com/office/drawing/2017/decorative" val="1"/>
              </a:ext>
            </a:extLst>
          </p:cNvPr>
          <p:cNvGrpSpPr/>
          <p:nvPr/>
        </p:nvGrpSpPr>
        <p:grpSpPr>
          <a:xfrm flipH="1">
            <a:off x="0" y="5699546"/>
            <a:ext cx="12192000" cy="1197624"/>
            <a:chOff x="0" y="5660376"/>
            <a:chExt cx="12192000" cy="1197624"/>
          </a:xfrm>
        </p:grpSpPr>
        <p:pic>
          <p:nvPicPr>
            <p:cNvPr id="24" name="Graphic 23">
              <a:extLst>
                <a:ext uri="{FF2B5EF4-FFF2-40B4-BE49-F238E27FC236}">
                  <a16:creationId xmlns:a16="http://schemas.microsoft.com/office/drawing/2014/main" id="{B8E98379-BF32-4BB0-8D88-AD879F6B7489}"/>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632" t="25347" b="52265"/>
            <a:stretch/>
          </p:blipFill>
          <p:spPr>
            <a:xfrm>
              <a:off x="0" y="6019800"/>
              <a:ext cx="6614167" cy="838200"/>
            </a:xfrm>
            <a:custGeom>
              <a:avLst/>
              <a:gdLst>
                <a:gd name="connsiteX0" fmla="*/ 6299200 w 6614167"/>
                <a:gd name="connsiteY0" fmla="*/ 0 h 838200"/>
                <a:gd name="connsiteX1" fmla="*/ 6614167 w 6614167"/>
                <a:gd name="connsiteY1" fmla="*/ 0 h 838200"/>
                <a:gd name="connsiteX2" fmla="*/ 6614167 w 6614167"/>
                <a:gd name="connsiteY2" fmla="*/ 838200 h 838200"/>
                <a:gd name="connsiteX3" fmla="*/ 0 w 6614167"/>
                <a:gd name="connsiteY3" fmla="*/ 838200 h 838200"/>
                <a:gd name="connsiteX4" fmla="*/ 0 w 6614167"/>
                <a:gd name="connsiteY4" fmla="*/ 257537 h 838200"/>
                <a:gd name="connsiteX5" fmla="*/ 6299200 w 6614167"/>
                <a:gd name="connsiteY5" fmla="*/ 257537 h 838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14167" h="838200">
                  <a:moveTo>
                    <a:pt x="6299200" y="0"/>
                  </a:moveTo>
                  <a:lnTo>
                    <a:pt x="6614167" y="0"/>
                  </a:lnTo>
                  <a:lnTo>
                    <a:pt x="6614167" y="838200"/>
                  </a:lnTo>
                  <a:lnTo>
                    <a:pt x="0" y="838200"/>
                  </a:lnTo>
                  <a:lnTo>
                    <a:pt x="0" y="257537"/>
                  </a:lnTo>
                  <a:lnTo>
                    <a:pt x="6299200" y="257537"/>
                  </a:lnTo>
                  <a:close/>
                </a:path>
              </a:pathLst>
            </a:custGeom>
          </p:spPr>
        </p:pic>
        <p:pic>
          <p:nvPicPr>
            <p:cNvPr id="25" name="Graphic 24">
              <a:extLst>
                <a:ext uri="{FF2B5EF4-FFF2-40B4-BE49-F238E27FC236}">
                  <a16:creationId xmlns:a16="http://schemas.microsoft.com/office/drawing/2014/main" id="{D9B9FC62-80AD-4758-8B03-8104ED387D3A}"/>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t="17225" r="16311" b="52265"/>
            <a:stretch/>
          </p:blipFill>
          <p:spPr>
            <a:xfrm>
              <a:off x="6601605" y="5715735"/>
              <a:ext cx="5570481" cy="1142265"/>
            </a:xfrm>
            <a:custGeom>
              <a:avLst/>
              <a:gdLst>
                <a:gd name="connsiteX0" fmla="*/ 65895 w 5570481"/>
                <a:gd name="connsiteY0" fmla="*/ 0 h 1142265"/>
                <a:gd name="connsiteX1" fmla="*/ 5570481 w 5570481"/>
                <a:gd name="connsiteY1" fmla="*/ 0 h 1142265"/>
                <a:gd name="connsiteX2" fmla="*/ 5570481 w 5570481"/>
                <a:gd name="connsiteY2" fmla="*/ 1142265 h 1142265"/>
                <a:gd name="connsiteX3" fmla="*/ 0 w 5570481"/>
                <a:gd name="connsiteY3" fmla="*/ 1142265 h 1142265"/>
                <a:gd name="connsiteX4" fmla="*/ 0 w 5570481"/>
                <a:gd name="connsiteY4" fmla="*/ 304065 h 1142265"/>
                <a:gd name="connsiteX5" fmla="*/ 65895 w 5570481"/>
                <a:gd name="connsiteY5" fmla="*/ 304065 h 1142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70481" h="1142265">
                  <a:moveTo>
                    <a:pt x="65895" y="0"/>
                  </a:moveTo>
                  <a:lnTo>
                    <a:pt x="5570481" y="0"/>
                  </a:lnTo>
                  <a:lnTo>
                    <a:pt x="5570481" y="1142265"/>
                  </a:lnTo>
                  <a:lnTo>
                    <a:pt x="0" y="1142265"/>
                  </a:lnTo>
                  <a:lnTo>
                    <a:pt x="0" y="304065"/>
                  </a:lnTo>
                  <a:lnTo>
                    <a:pt x="65895" y="304065"/>
                  </a:lnTo>
                  <a:close/>
                </a:path>
              </a:pathLst>
            </a:custGeom>
          </p:spPr>
        </p:pic>
        <p:sp>
          <p:nvSpPr>
            <p:cNvPr id="26" name="Freeform: Shape 25">
              <a:extLst>
                <a:ext uri="{FF2B5EF4-FFF2-40B4-BE49-F238E27FC236}">
                  <a16:creationId xmlns:a16="http://schemas.microsoft.com/office/drawing/2014/main" id="{C8EAAC93-7D3F-4764-99F0-02D28E3C82D5}"/>
                </a:ext>
              </a:extLst>
            </p:cNvPr>
            <p:cNvSpPr/>
            <p:nvPr/>
          </p:nvSpPr>
          <p:spPr>
            <a:xfrm flipH="1">
              <a:off x="0" y="5715736"/>
              <a:ext cx="12192000" cy="617863"/>
            </a:xfrm>
            <a:custGeom>
              <a:avLst/>
              <a:gdLst>
                <a:gd name="connsiteX0" fmla="*/ 0 w 11131185"/>
                <a:gd name="connsiteY0" fmla="*/ 386 h 617863"/>
                <a:gd name="connsiteX1" fmla="*/ 4663948 w 11131185"/>
                <a:gd name="connsiteY1" fmla="*/ 5 h 617863"/>
                <a:gd name="connsiteX2" fmla="*/ 4884289 w 11131185"/>
                <a:gd name="connsiteY2" fmla="*/ 95763 h 617863"/>
                <a:gd name="connsiteX3" fmla="*/ 5081766 w 11131185"/>
                <a:gd name="connsiteY3" fmla="*/ 293502 h 617863"/>
                <a:gd name="connsiteX4" fmla="*/ 5310360 w 11131185"/>
                <a:gd name="connsiteY4" fmla="*/ 522101 h 617863"/>
                <a:gd name="connsiteX5" fmla="*/ 5531332 w 11131185"/>
                <a:gd name="connsiteY5" fmla="*/ 617859 h 617863"/>
                <a:gd name="connsiteX6" fmla="*/ 11131185 w 11131185"/>
                <a:gd name="connsiteY6" fmla="*/ 617478 h 617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31185" h="617863">
                  <a:moveTo>
                    <a:pt x="0" y="386"/>
                  </a:moveTo>
                  <a:lnTo>
                    <a:pt x="4663948" y="5"/>
                  </a:lnTo>
                  <a:cubicBezTo>
                    <a:pt x="4663948" y="5"/>
                    <a:pt x="4786499" y="-2408"/>
                    <a:pt x="4884289" y="95763"/>
                  </a:cubicBezTo>
                  <a:cubicBezTo>
                    <a:pt x="5070337" y="281690"/>
                    <a:pt x="5081766" y="293502"/>
                    <a:pt x="5081766" y="293502"/>
                  </a:cubicBezTo>
                  <a:cubicBezTo>
                    <a:pt x="5081766" y="293502"/>
                    <a:pt x="5124943" y="336173"/>
                    <a:pt x="5310360" y="522101"/>
                  </a:cubicBezTo>
                  <a:cubicBezTo>
                    <a:pt x="5408782" y="620208"/>
                    <a:pt x="5531332" y="617859"/>
                    <a:pt x="5531332" y="617859"/>
                  </a:cubicBezTo>
                  <a:lnTo>
                    <a:pt x="11131185" y="617478"/>
                  </a:lnTo>
                </a:path>
              </a:pathLst>
            </a:custGeom>
            <a:noFill/>
            <a:ln w="123825" cap="flat">
              <a:solidFill>
                <a:schemeClr val="bg1">
                  <a:lumMod val="75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7" name="Oval 26">
              <a:extLst>
                <a:ext uri="{FF2B5EF4-FFF2-40B4-BE49-F238E27FC236}">
                  <a16:creationId xmlns:a16="http://schemas.microsoft.com/office/drawing/2014/main" id="{E124966C-AF70-43EF-9122-B740E4436F02}"/>
                </a:ext>
              </a:extLst>
            </p:cNvPr>
            <p:cNvSpPr/>
            <p:nvPr/>
          </p:nvSpPr>
          <p:spPr bwMode="auto">
            <a:xfrm flipH="1">
              <a:off x="6547830" y="5965176"/>
              <a:ext cx="118872" cy="11887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8" name="Oval 27">
              <a:extLst>
                <a:ext uri="{FF2B5EF4-FFF2-40B4-BE49-F238E27FC236}">
                  <a16:creationId xmlns:a16="http://schemas.microsoft.com/office/drawing/2014/main" id="{0520E3AE-FB9D-4E28-9E37-5777262CBA5A}"/>
                </a:ext>
              </a:extLst>
            </p:cNvPr>
            <p:cNvSpPr/>
            <p:nvPr/>
          </p:nvSpPr>
          <p:spPr bwMode="auto">
            <a:xfrm flipH="1">
              <a:off x="11615932" y="5660376"/>
              <a:ext cx="118872" cy="11887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9" name="Oval 28">
              <a:extLst>
                <a:ext uri="{FF2B5EF4-FFF2-40B4-BE49-F238E27FC236}">
                  <a16:creationId xmlns:a16="http://schemas.microsoft.com/office/drawing/2014/main" id="{CB827953-69A2-4DF6-9BD2-657C38701B72}"/>
                </a:ext>
                <a:ext uri="{C183D7F6-B498-43B3-948B-1728B52AA6E4}">
                  <adec:decorative xmlns:adec="http://schemas.microsoft.com/office/drawing/2017/decorative" val="1"/>
                </a:ext>
              </a:extLst>
            </p:cNvPr>
            <p:cNvSpPr/>
            <p:nvPr/>
          </p:nvSpPr>
          <p:spPr bwMode="auto">
            <a:xfrm rot="10800000" flipH="1" flipV="1">
              <a:off x="3597199" y="5751128"/>
              <a:ext cx="118872" cy="118872"/>
            </a:xfrm>
            <a:prstGeom prst="ellipse">
              <a:avLst/>
            </a:prstGeom>
            <a:solidFill>
              <a:schemeClr val="bg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8" name="TextBox 7">
            <a:extLst>
              <a:ext uri="{FF2B5EF4-FFF2-40B4-BE49-F238E27FC236}">
                <a16:creationId xmlns:a16="http://schemas.microsoft.com/office/drawing/2014/main" id="{4FB87F42-54BF-DA46-AE75-722F11D1B3B5}"/>
              </a:ext>
            </a:extLst>
          </p:cNvPr>
          <p:cNvSpPr txBox="1"/>
          <p:nvPr/>
        </p:nvSpPr>
        <p:spPr>
          <a:xfrm>
            <a:off x="10013973" y="6408771"/>
            <a:ext cx="2268681" cy="369332"/>
          </a:xfrm>
          <a:prstGeom prst="rect">
            <a:avLst/>
          </a:prstGeom>
          <a:noFill/>
        </p:spPr>
        <p:txBody>
          <a:bodyPr wrap="square">
            <a:spAutoFit/>
          </a:bodyPr>
          <a:lstStyle/>
          <a:p>
            <a:r>
              <a:rPr lang="en-US" b="1" dirty="0">
                <a:hlinkClick r:id="rId6"/>
              </a:rPr>
              <a:t>Read the full text</a:t>
            </a:r>
            <a:endParaRPr lang="en-US" b="1" dirty="0"/>
          </a:p>
        </p:txBody>
      </p:sp>
      <p:sp>
        <p:nvSpPr>
          <p:cNvPr id="10" name="TextBox 9">
            <a:extLst>
              <a:ext uri="{FF2B5EF4-FFF2-40B4-BE49-F238E27FC236}">
                <a16:creationId xmlns:a16="http://schemas.microsoft.com/office/drawing/2014/main" id="{68E3B88D-EEB4-B0DF-5BF1-F05B6C9A5453}"/>
              </a:ext>
            </a:extLst>
          </p:cNvPr>
          <p:cNvSpPr txBox="1"/>
          <p:nvPr/>
        </p:nvSpPr>
        <p:spPr>
          <a:xfrm>
            <a:off x="269240" y="5961838"/>
            <a:ext cx="4988560" cy="461665"/>
          </a:xfrm>
          <a:prstGeom prst="rect">
            <a:avLst/>
          </a:prstGeom>
          <a:noFill/>
        </p:spPr>
        <p:txBody>
          <a:bodyPr wrap="square">
            <a:spAutoFit/>
          </a:bodyPr>
          <a:lstStyle/>
          <a:p>
            <a:r>
              <a:rPr lang="en-US" sz="1200" dirty="0"/>
              <a:t>https://learn.microsoft.com/es-es/training/modules/explore-core-data-concepts/1-introduction</a:t>
            </a:r>
          </a:p>
        </p:txBody>
      </p:sp>
      <p:pic>
        <p:nvPicPr>
          <p:cNvPr id="12" name="Picture 11">
            <a:extLst>
              <a:ext uri="{FF2B5EF4-FFF2-40B4-BE49-F238E27FC236}">
                <a16:creationId xmlns:a16="http://schemas.microsoft.com/office/drawing/2014/main" id="{9945B69A-8BDD-B7C5-6991-A02DF82CDD79}"/>
              </a:ext>
            </a:extLst>
          </p:cNvPr>
          <p:cNvPicPr>
            <a:picLocks noChangeAspect="1"/>
          </p:cNvPicPr>
          <p:nvPr/>
        </p:nvPicPr>
        <p:blipFill>
          <a:blip r:embed="rId7"/>
          <a:stretch>
            <a:fillRect/>
          </a:stretch>
        </p:blipFill>
        <p:spPr>
          <a:xfrm>
            <a:off x="386657" y="1388052"/>
            <a:ext cx="6437197" cy="3593621"/>
          </a:xfrm>
          <a:prstGeom prst="rect">
            <a:avLst/>
          </a:prstGeom>
        </p:spPr>
      </p:pic>
    </p:spTree>
    <p:extLst>
      <p:ext uri="{BB962C8B-B14F-4D97-AF65-F5344CB8AC3E}">
        <p14:creationId xmlns:p14="http://schemas.microsoft.com/office/powerpoint/2010/main" val="1717638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A7F107F-8F7E-AAA3-89BE-63970110215A}"/>
              </a:ext>
            </a:extLst>
          </p:cNvPr>
          <p:cNvSpPr>
            <a:spLocks noGrp="1"/>
          </p:cNvSpPr>
          <p:nvPr>
            <p:ph type="title"/>
          </p:nvPr>
        </p:nvSpPr>
        <p:spPr>
          <a:xfrm>
            <a:off x="588261" y="585216"/>
            <a:ext cx="11011601" cy="487680"/>
          </a:xfrm>
        </p:spPr>
        <p:txBody>
          <a:bodyPr/>
          <a:lstStyle/>
          <a:p>
            <a:r>
              <a:rPr lang="es-ES" sz="3200" b="0" i="0" strike="noStrike" cap="none" baseline="0">
                <a:solidFill>
                  <a:srgbClr val="000000"/>
                </a:solidFill>
                <a:effectLst/>
                <a:latin typeface="Segoe UI Semibold"/>
                <a:ea typeface="Segoe UI Semibold"/>
                <a:cs typeface="Segoe UI Semibold"/>
              </a:rPr>
              <a:t>¿Qué son los datos?</a:t>
            </a:r>
          </a:p>
        </p:txBody>
      </p:sp>
      <p:sp>
        <p:nvSpPr>
          <p:cNvPr id="5" name="Text Placeholder 4">
            <a:extLst>
              <a:ext uri="{FF2B5EF4-FFF2-40B4-BE49-F238E27FC236}">
                <a16:creationId xmlns:a16="http://schemas.microsoft.com/office/drawing/2014/main" id="{685636E4-9C3F-588D-67BC-8D611169642A}"/>
              </a:ext>
            </a:extLst>
          </p:cNvPr>
          <p:cNvSpPr>
            <a:spLocks noGrp="1"/>
          </p:cNvSpPr>
          <p:nvPr>
            <p:ph type="body" sz="quarter" idx="17"/>
          </p:nvPr>
        </p:nvSpPr>
        <p:spPr>
          <a:xfrm>
            <a:off x="584200" y="1387475"/>
            <a:ext cx="11010900" cy="670560"/>
          </a:xfrm>
        </p:spPr>
        <p:txBody>
          <a:bodyPr/>
          <a:lstStyle/>
          <a:p>
            <a:r>
              <a:rPr lang="es-ES" sz="2200" b="0" i="0" strike="noStrike" cap="none" baseline="0" dirty="0">
                <a:solidFill>
                  <a:srgbClr val="000000"/>
                </a:solidFill>
                <a:effectLst/>
                <a:latin typeface="Segoe UI Semibold"/>
                <a:ea typeface="Segoe UI Semibold"/>
                <a:cs typeface="Segoe UI Semibold"/>
              </a:rPr>
              <a:t>Valores usados para registrar información, a menudo representando </a:t>
            </a:r>
            <a:r>
              <a:rPr lang="es-ES" sz="2200" b="0" i="1" strike="noStrike" cap="none" baseline="0" dirty="0">
                <a:solidFill>
                  <a:srgbClr val="000000"/>
                </a:solidFill>
                <a:effectLst/>
                <a:latin typeface="Segoe UI Semibold"/>
                <a:ea typeface="Segoe UI Semibold"/>
                <a:cs typeface="Segoe UI Semibold"/>
              </a:rPr>
              <a:t>entidades</a:t>
            </a:r>
            <a:r>
              <a:rPr lang="es-ES" sz="2200" b="0" i="0" strike="noStrike" cap="none" baseline="0" dirty="0">
                <a:solidFill>
                  <a:srgbClr val="000000"/>
                </a:solidFill>
                <a:effectLst/>
                <a:latin typeface="Segoe UI Semibold"/>
                <a:ea typeface="Segoe UI Semibold"/>
                <a:cs typeface="Segoe UI Semibold"/>
              </a:rPr>
              <a:t> que tienen uno o varios </a:t>
            </a:r>
            <a:r>
              <a:rPr lang="es-ES" sz="2200" b="0" i="1" strike="noStrike" cap="none" baseline="0" dirty="0">
                <a:solidFill>
                  <a:srgbClr val="000000"/>
                </a:solidFill>
                <a:effectLst/>
                <a:latin typeface="Segoe UI Semibold"/>
                <a:ea typeface="Segoe UI Semibold"/>
                <a:cs typeface="Segoe UI Semibold"/>
              </a:rPr>
              <a:t>atributos</a:t>
            </a:r>
          </a:p>
        </p:txBody>
      </p:sp>
      <p:sp>
        <p:nvSpPr>
          <p:cNvPr id="6" name="Rectangle 5">
            <a:extLst>
              <a:ext uri="{FF2B5EF4-FFF2-40B4-BE49-F238E27FC236}">
                <a16:creationId xmlns:a16="http://schemas.microsoft.com/office/drawing/2014/main" id="{A793B410-8383-D0C0-6044-372A38A9003E}"/>
              </a:ext>
            </a:extLst>
          </p:cNvPr>
          <p:cNvSpPr/>
          <p:nvPr/>
        </p:nvSpPr>
        <p:spPr bwMode="auto">
          <a:xfrm>
            <a:off x="588261" y="2202128"/>
            <a:ext cx="3646477" cy="4100352"/>
          </a:xfrm>
          <a:prstGeom prst="rect">
            <a:avLst/>
          </a:prstGeom>
          <a:noFill/>
          <a:ln w="38100">
            <a:solidFill>
              <a:srgbClr val="C03BC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91440" rIns="91440" bIns="45720" numCol="1" spcCol="0" rtlCol="0" fromWordArt="0" anchor="t" anchorCtr="0" forceAA="0" compatLnSpc="1">
            <a:prstTxWarp prst="textNoShape">
              <a:avLst/>
            </a:prstTxWarp>
            <a:noAutofit/>
          </a:bodyPr>
          <a:lstStyle/>
          <a:p>
            <a:pPr>
              <a:lnSpc>
                <a:spcPct val="90000"/>
              </a:lnSpc>
              <a:spcAft>
                <a:spcPts val="600"/>
              </a:spcAft>
            </a:pPr>
            <a:r>
              <a:rPr lang="es-ES" sz="1800" b="0" i="0" strike="noStrike" cap="none" baseline="0">
                <a:solidFill>
                  <a:srgbClr val="000000"/>
                </a:solidFill>
                <a:effectLst/>
                <a:latin typeface="Segoe UI Semibold"/>
                <a:ea typeface="Segoe UI Semibold"/>
                <a:cs typeface="Segoe UI Semibold"/>
              </a:rPr>
              <a:t>Estructurados</a:t>
            </a:r>
          </a:p>
        </p:txBody>
      </p:sp>
      <p:graphicFrame>
        <p:nvGraphicFramePr>
          <p:cNvPr id="13" name="Table 3" descr="an example of structured data">
            <a:extLst>
              <a:ext uri="{FF2B5EF4-FFF2-40B4-BE49-F238E27FC236}">
                <a16:creationId xmlns:a16="http://schemas.microsoft.com/office/drawing/2014/main" id="{5BE0A102-685D-72FC-AF5F-17FC9558981A}"/>
              </a:ext>
              <a:ext uri="{C183D7F6-B498-43B3-948B-1728B52AA6E4}">
                <adec:decorative xmlns:adec="http://schemas.microsoft.com/office/drawing/2017/decorative" val="0"/>
              </a:ext>
            </a:extLst>
          </p:cNvPr>
          <p:cNvGraphicFramePr>
            <a:graphicFrameLocks noGrp="1"/>
          </p:cNvGraphicFramePr>
          <p:nvPr/>
        </p:nvGraphicFramePr>
        <p:xfrm>
          <a:off x="654857" y="2819037"/>
          <a:ext cx="3513283" cy="1197152"/>
        </p:xfrm>
        <a:graphic>
          <a:graphicData uri="http://schemas.openxmlformats.org/drawingml/2006/table">
            <a:tbl>
              <a:tblPr firstRow="1" bandRow="1">
                <a:tableStyleId>{5C22544A-7EE6-4342-B048-85BDC9FD1C3A}</a:tableStyleId>
              </a:tblPr>
              <a:tblGrid>
                <a:gridCol w="236246">
                  <a:extLst>
                    <a:ext uri="{9D8B030D-6E8A-4147-A177-3AD203B41FA5}">
                      <a16:colId xmlns:a16="http://schemas.microsoft.com/office/drawing/2014/main" val="1727388637"/>
                    </a:ext>
                  </a:extLst>
                </a:gridCol>
                <a:gridCol w="661490">
                  <a:extLst>
                    <a:ext uri="{9D8B030D-6E8A-4147-A177-3AD203B41FA5}">
                      <a16:colId xmlns:a16="http://schemas.microsoft.com/office/drawing/2014/main" val="434490507"/>
                    </a:ext>
                  </a:extLst>
                </a:gridCol>
                <a:gridCol w="661490">
                  <a:extLst>
                    <a:ext uri="{9D8B030D-6E8A-4147-A177-3AD203B41FA5}">
                      <a16:colId xmlns:a16="http://schemas.microsoft.com/office/drawing/2014/main" val="1344210712"/>
                    </a:ext>
                  </a:extLst>
                </a:gridCol>
                <a:gridCol w="1324234">
                  <a:extLst>
                    <a:ext uri="{9D8B030D-6E8A-4147-A177-3AD203B41FA5}">
                      <a16:colId xmlns:a16="http://schemas.microsoft.com/office/drawing/2014/main" val="299907239"/>
                    </a:ext>
                  </a:extLst>
                </a:gridCol>
                <a:gridCol w="629823">
                  <a:extLst>
                    <a:ext uri="{9D8B030D-6E8A-4147-A177-3AD203B41FA5}">
                      <a16:colId xmlns:a16="http://schemas.microsoft.com/office/drawing/2014/main" val="2578400319"/>
                    </a:ext>
                  </a:extLst>
                </a:gridCol>
              </a:tblGrid>
              <a:tr h="299288">
                <a:tc gridSpan="5">
                  <a:txBody>
                    <a:bodyPr/>
                    <a:lstStyle/>
                    <a:p>
                      <a:pPr algn="ctr"/>
                      <a:r>
                        <a:rPr lang="es-ES" sz="1050" b="1" i="0" strike="noStrike" cap="none" baseline="0">
                          <a:solidFill>
                            <a:srgbClr val="FFFFFF"/>
                          </a:solidFill>
                          <a:effectLst/>
                          <a:latin typeface="Segoe UI"/>
                          <a:ea typeface="Segoe UI"/>
                          <a:cs typeface="Segoe UI"/>
                        </a:rPr>
                        <a:t>Cliente</a:t>
                      </a:r>
                    </a:p>
                  </a:txBody>
                  <a:tcPr marL="45720" marR="45720" marT="27432" marB="27432"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noFill/>
                      <a:prstDash val="solid"/>
                      <a:round/>
                      <a:headEnd type="none" w="med" len="med"/>
                      <a:tailEnd type="none" w="med" len="med"/>
                    </a:lnB>
                    <a:solidFill>
                      <a:schemeClr val="tx2">
                        <a:lumMod val="90000"/>
                        <a:lumOff val="10000"/>
                      </a:schemeClr>
                    </a:solidFill>
                  </a:tcPr>
                </a:tc>
                <a:tc hMerge="1">
                  <a:txBody>
                    <a:bodyPr/>
                    <a:lstStyle/>
                    <a:p>
                      <a:endParaRPr lang="en-US"/>
                    </a:p>
                  </a:txBody>
                  <a:tcPr/>
                </a:tc>
                <a:tc hMerge="1">
                  <a:txBody>
                    <a:bodyPr/>
                    <a:lstStyle/>
                    <a:p>
                      <a:endParaRPr lang="en-US"/>
                    </a:p>
                  </a:txBody>
                  <a:tcPr/>
                </a:tc>
                <a:tc hMerge="1">
                  <a:txBody>
                    <a:bodyPr/>
                    <a:lstStyle/>
                    <a:p>
                      <a:endParaRPr lang="en-US" sz="700"/>
                    </a:p>
                  </a:txBody>
                  <a:tcPr marL="45720" marR="45720" marT="27432" marB="27432">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hMerge="1">
                  <a:txBody>
                    <a:bodyPr/>
                    <a:lstStyle/>
                    <a:p>
                      <a:endParaRPr lang="en-US" sz="700"/>
                    </a:p>
                  </a:txBody>
                  <a:tcPr marL="45720" marR="45720" marT="27432" marB="27432">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299288">
                <a:tc>
                  <a:txBody>
                    <a:bodyPr/>
                    <a:lstStyle/>
                    <a:p>
                      <a:pPr algn="l"/>
                      <a:r>
                        <a:rPr lang="es-ES" sz="900" b="1" i="0" strike="noStrike" cap="none" baseline="0">
                          <a:solidFill>
                            <a:srgbClr val="000000"/>
                          </a:solidFill>
                          <a:effectLst/>
                          <a:latin typeface="Segoe UI"/>
                          <a:ea typeface="Segoe UI"/>
                          <a:cs typeface="Segoe UI"/>
                        </a:rPr>
                        <a:t>ID</a:t>
                      </a:r>
                    </a:p>
                  </a:txBody>
                  <a:tcPr marL="0" marR="0" marT="18288" marB="18288"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l"/>
                      <a:r>
                        <a:rPr lang="es-ES" sz="900" b="1" i="0" strike="noStrike" cap="none" baseline="0">
                          <a:solidFill>
                            <a:srgbClr val="000000"/>
                          </a:solidFill>
                          <a:effectLst/>
                          <a:latin typeface="Segoe UI"/>
                          <a:ea typeface="Segoe UI"/>
                          <a:cs typeface="Segoe UI"/>
                        </a:rPr>
                        <a:t>Nombre</a:t>
                      </a:r>
                    </a:p>
                  </a:txBody>
                  <a:tcPr marL="0" marR="0" marT="18288" marB="18288"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l"/>
                      <a:r>
                        <a:rPr lang="es-ES" sz="900" b="1" i="0" strike="noStrike" cap="none" baseline="0">
                          <a:solidFill>
                            <a:srgbClr val="000000"/>
                          </a:solidFill>
                          <a:effectLst/>
                          <a:latin typeface="Segoe UI"/>
                          <a:ea typeface="Segoe UI"/>
                          <a:cs typeface="Segoe UI"/>
                        </a:rPr>
                        <a:t>Apellidos</a:t>
                      </a:r>
                    </a:p>
                  </a:txBody>
                  <a:tcPr marL="0" marR="0" marT="18288" marB="18288"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l"/>
                      <a:r>
                        <a:rPr lang="es-ES" sz="900" b="1" i="0" strike="noStrike" cap="none" baseline="0">
                          <a:solidFill>
                            <a:srgbClr val="000000"/>
                          </a:solidFill>
                          <a:effectLst/>
                          <a:latin typeface="Segoe UI"/>
                          <a:ea typeface="Segoe UI"/>
                          <a:cs typeface="Segoe UI"/>
                        </a:rPr>
                        <a:t>Email</a:t>
                      </a:r>
                    </a:p>
                  </a:txBody>
                  <a:tcPr marL="0" marR="0" marT="18288" marB="18288"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l"/>
                      <a:r>
                        <a:rPr lang="es-ES" sz="900" b="1" i="0" strike="noStrike" cap="none" baseline="0">
                          <a:solidFill>
                            <a:srgbClr val="000000"/>
                          </a:solidFill>
                          <a:effectLst/>
                          <a:latin typeface="Segoe UI"/>
                          <a:ea typeface="Segoe UI"/>
                          <a:cs typeface="Segoe UI"/>
                        </a:rPr>
                        <a:t>Dirección</a:t>
                      </a:r>
                    </a:p>
                  </a:txBody>
                  <a:tcPr marL="0" marR="0" marT="18288" marB="18288"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64659512"/>
                  </a:ext>
                </a:extLst>
              </a:tr>
              <a:tr h="299288">
                <a:tc>
                  <a:txBody>
                    <a:bodyPr/>
                    <a:lstStyle/>
                    <a:p>
                      <a:pPr algn="l"/>
                      <a:r>
                        <a:rPr lang="es-ES" sz="900" b="0" i="0" strike="noStrike" cap="none" baseline="0">
                          <a:solidFill>
                            <a:srgbClr val="000000"/>
                          </a:solidFill>
                          <a:effectLst/>
                          <a:latin typeface="Segoe UI"/>
                          <a:ea typeface="Segoe UI"/>
                          <a:cs typeface="Segoe UI"/>
                        </a:rPr>
                        <a:t>1</a:t>
                      </a:r>
                    </a:p>
                  </a:txBody>
                  <a:tcPr marL="0" marR="0" marT="18288" marB="18288"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l"/>
                      <a:r>
                        <a:rPr lang="es-ES" sz="900" b="0" i="0" strike="noStrike" cap="none" baseline="0">
                          <a:solidFill>
                            <a:srgbClr val="000000"/>
                          </a:solidFill>
                          <a:effectLst/>
                          <a:latin typeface="Segoe UI"/>
                          <a:ea typeface="Segoe UI"/>
                          <a:cs typeface="Segoe UI"/>
                        </a:rPr>
                        <a:t>Joe</a:t>
                      </a:r>
                    </a:p>
                  </a:txBody>
                  <a:tcPr marL="0" marR="0" marT="18288" marB="18288"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l"/>
                      <a:r>
                        <a:rPr lang="es-ES" sz="900" b="0" i="0" strike="noStrike" cap="none" baseline="0">
                          <a:solidFill>
                            <a:srgbClr val="000000"/>
                          </a:solidFill>
                          <a:effectLst/>
                          <a:latin typeface="Segoe UI"/>
                          <a:ea typeface="Segoe UI"/>
                          <a:cs typeface="Segoe UI"/>
                        </a:rPr>
                        <a:t>Jones</a:t>
                      </a:r>
                    </a:p>
                  </a:txBody>
                  <a:tcPr marL="0" marR="0" marT="18288" marB="18288"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l"/>
                      <a:r>
                        <a:rPr lang="es-ES" sz="900" b="0" i="0" strike="noStrike" cap="none" baseline="0">
                          <a:solidFill>
                            <a:srgbClr val="000000"/>
                          </a:solidFill>
                          <a:effectLst/>
                          <a:latin typeface="Segoe UI"/>
                          <a:ea typeface="Segoe UI"/>
                          <a:cs typeface="Segoe UI"/>
                        </a:rPr>
                        <a:t>joe@litware.com</a:t>
                      </a:r>
                    </a:p>
                  </a:txBody>
                  <a:tcPr marL="0" marR="0" marT="18288" marB="18288"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l"/>
                      <a:r>
                        <a:rPr lang="es-ES" sz="900" b="0" i="0" strike="noStrike" cap="none" baseline="0">
                          <a:solidFill>
                            <a:srgbClr val="000000"/>
                          </a:solidFill>
                          <a:effectLst/>
                          <a:latin typeface="Segoe UI"/>
                          <a:ea typeface="Segoe UI"/>
                          <a:cs typeface="Segoe UI"/>
                        </a:rPr>
                        <a:t>1 Main St.</a:t>
                      </a:r>
                    </a:p>
                  </a:txBody>
                  <a:tcPr marL="0" marR="0" marT="18288" marB="18288"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299288">
                <a:tc>
                  <a:txBody>
                    <a:bodyPr/>
                    <a:lstStyle/>
                    <a:p>
                      <a:pPr algn="l"/>
                      <a:r>
                        <a:rPr lang="es-ES" sz="900" b="0" i="0" strike="noStrike" cap="none" baseline="0">
                          <a:solidFill>
                            <a:srgbClr val="000000"/>
                          </a:solidFill>
                          <a:effectLst/>
                          <a:latin typeface="Segoe UI"/>
                          <a:ea typeface="Segoe UI"/>
                          <a:cs typeface="Segoe UI"/>
                        </a:rPr>
                        <a:t>2</a:t>
                      </a:r>
                    </a:p>
                  </a:txBody>
                  <a:tcPr marL="0" marR="0" marT="18288" marB="18288"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l"/>
                      <a:r>
                        <a:rPr lang="es-ES" sz="900" b="0" i="0" strike="noStrike" cap="none" baseline="0">
                          <a:solidFill>
                            <a:srgbClr val="000000"/>
                          </a:solidFill>
                          <a:effectLst/>
                          <a:latin typeface="Segoe UI"/>
                          <a:ea typeface="Segoe UI"/>
                          <a:cs typeface="Segoe UI"/>
                        </a:rPr>
                        <a:t>Samir</a:t>
                      </a:r>
                    </a:p>
                  </a:txBody>
                  <a:tcPr marL="0" marR="0" marT="18288" marB="18288"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l"/>
                      <a:r>
                        <a:rPr lang="es-ES" sz="900" b="0" i="0" strike="noStrike" cap="none" baseline="0">
                          <a:solidFill>
                            <a:srgbClr val="000000"/>
                          </a:solidFill>
                          <a:effectLst/>
                          <a:latin typeface="Segoe UI"/>
                          <a:ea typeface="Segoe UI"/>
                          <a:cs typeface="Segoe UI"/>
                        </a:rPr>
                        <a:t>Nadoy</a:t>
                      </a:r>
                    </a:p>
                  </a:txBody>
                  <a:tcPr marL="0" marR="0" marT="18288" marB="18288"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l"/>
                      <a:r>
                        <a:rPr lang="es-ES" sz="900" b="0" i="0" strike="noStrike" cap="none" baseline="0">
                          <a:solidFill>
                            <a:srgbClr val="000000"/>
                          </a:solidFill>
                          <a:effectLst/>
                          <a:latin typeface="Segoe UI"/>
                          <a:ea typeface="Segoe UI"/>
                          <a:cs typeface="Segoe UI"/>
                        </a:rPr>
                        <a:t>samir@northwind.com</a:t>
                      </a:r>
                    </a:p>
                  </a:txBody>
                  <a:tcPr marL="0" marR="0" marT="18288" marB="18288"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l"/>
                      <a:r>
                        <a:rPr lang="es-ES" sz="900" b="0" i="0" strike="noStrike" cap="none" baseline="0">
                          <a:solidFill>
                            <a:srgbClr val="000000"/>
                          </a:solidFill>
                          <a:effectLst/>
                          <a:latin typeface="Segoe UI"/>
                          <a:ea typeface="Segoe UI"/>
                          <a:cs typeface="Segoe UI"/>
                        </a:rPr>
                        <a:t>123 Elm Pl.</a:t>
                      </a:r>
                    </a:p>
                  </a:txBody>
                  <a:tcPr marL="0" marR="0" marT="18288" marB="18288"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320542152"/>
                  </a:ext>
                </a:extLst>
              </a:tr>
            </a:tbl>
          </a:graphicData>
        </a:graphic>
      </p:graphicFrame>
      <p:graphicFrame>
        <p:nvGraphicFramePr>
          <p:cNvPr id="14" name="Table 13" descr="an example of structured data">
            <a:extLst>
              <a:ext uri="{FF2B5EF4-FFF2-40B4-BE49-F238E27FC236}">
                <a16:creationId xmlns:a16="http://schemas.microsoft.com/office/drawing/2014/main" id="{6C034A2A-9A2F-BEE1-22B9-49A6B47B1770}"/>
              </a:ext>
              <a:ext uri="{C183D7F6-B498-43B3-948B-1728B52AA6E4}">
                <adec:decorative xmlns:adec="http://schemas.microsoft.com/office/drawing/2017/decorative" val="0"/>
              </a:ext>
            </a:extLst>
          </p:cNvPr>
          <p:cNvGraphicFramePr>
            <a:graphicFrameLocks noGrp="1"/>
          </p:cNvGraphicFramePr>
          <p:nvPr/>
        </p:nvGraphicFramePr>
        <p:xfrm>
          <a:off x="1001856" y="4387882"/>
          <a:ext cx="2662084" cy="1322635"/>
        </p:xfrm>
        <a:graphic>
          <a:graphicData uri="http://schemas.openxmlformats.org/drawingml/2006/table">
            <a:tbl>
              <a:tblPr firstRow="1" bandRow="1">
                <a:tableStyleId>{5C22544A-7EE6-4342-B048-85BDC9FD1C3A}</a:tableStyleId>
              </a:tblPr>
              <a:tblGrid>
                <a:gridCol w="791440">
                  <a:extLst>
                    <a:ext uri="{9D8B030D-6E8A-4147-A177-3AD203B41FA5}">
                      <a16:colId xmlns:a16="http://schemas.microsoft.com/office/drawing/2014/main" val="1727388637"/>
                    </a:ext>
                  </a:extLst>
                </a:gridCol>
                <a:gridCol w="1036927">
                  <a:extLst>
                    <a:ext uri="{9D8B030D-6E8A-4147-A177-3AD203B41FA5}">
                      <a16:colId xmlns:a16="http://schemas.microsoft.com/office/drawing/2014/main" val="299907239"/>
                    </a:ext>
                  </a:extLst>
                </a:gridCol>
                <a:gridCol w="833717">
                  <a:extLst>
                    <a:ext uri="{9D8B030D-6E8A-4147-A177-3AD203B41FA5}">
                      <a16:colId xmlns:a16="http://schemas.microsoft.com/office/drawing/2014/main" val="2578400319"/>
                    </a:ext>
                  </a:extLst>
                </a:gridCol>
              </a:tblGrid>
              <a:tr h="264527">
                <a:tc gridSpan="3">
                  <a:txBody>
                    <a:bodyPr/>
                    <a:lstStyle/>
                    <a:p>
                      <a:pPr algn="ctr"/>
                      <a:r>
                        <a:rPr lang="es-ES" sz="1050" b="1" i="0" strike="noStrike" cap="none" baseline="0">
                          <a:solidFill>
                            <a:srgbClr val="FFFFFF"/>
                          </a:solidFill>
                          <a:effectLst/>
                          <a:latin typeface="Segoe UI"/>
                          <a:ea typeface="Segoe UI"/>
                          <a:cs typeface="Segoe UI"/>
                        </a:rPr>
                        <a:t>Identificador</a:t>
                      </a:r>
                      <a:endParaRPr lang="en-US" sz="800">
                        <a:solidFill>
                          <a:schemeClr val="bg1"/>
                        </a:solidFill>
                      </a:endParaRPr>
                    </a:p>
                  </a:txBody>
                  <a:tcPr marL="45720" marR="45720" marT="27432" marB="27432"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noFill/>
                      <a:prstDash val="solid"/>
                      <a:round/>
                      <a:headEnd type="none" w="med" len="med"/>
                      <a:tailEnd type="none" w="med" len="med"/>
                    </a:lnB>
                    <a:solidFill>
                      <a:schemeClr val="tx2">
                        <a:lumMod val="90000"/>
                        <a:lumOff val="10000"/>
                      </a:schemeClr>
                    </a:solidFill>
                  </a:tcPr>
                </a:tc>
                <a:tc hMerge="1">
                  <a:txBody>
                    <a:bodyPr/>
                    <a:lstStyle/>
                    <a:p>
                      <a:endParaRPr lang="en-US" sz="700"/>
                    </a:p>
                  </a:txBody>
                  <a:tcPr marL="45720" marR="45720" marT="27432" marB="27432">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hMerge="1">
                  <a:txBody>
                    <a:bodyPr/>
                    <a:lstStyle/>
                    <a:p>
                      <a:endParaRPr lang="en-US" sz="700"/>
                    </a:p>
                  </a:txBody>
                  <a:tcPr marL="45720" marR="45720" marT="27432" marB="27432">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264527">
                <a:tc>
                  <a:txBody>
                    <a:bodyPr/>
                    <a:lstStyle/>
                    <a:p>
                      <a:pPr algn="l"/>
                      <a:r>
                        <a:rPr lang="es-ES" sz="1000" b="1" i="0" strike="noStrike" cap="none" baseline="0">
                          <a:solidFill>
                            <a:srgbClr val="000000"/>
                          </a:solidFill>
                          <a:effectLst/>
                          <a:latin typeface="Segoe UI"/>
                          <a:ea typeface="Segoe UI"/>
                          <a:cs typeface="Segoe UI"/>
                        </a:rPr>
                        <a:t>ID</a:t>
                      </a:r>
                    </a:p>
                  </a:txBody>
                  <a:tcPr marL="45720" marR="45720" marT="27432" marB="27432"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l"/>
                      <a:r>
                        <a:rPr lang="es-ES" sz="1000" b="1" i="0" strike="noStrike" cap="none" baseline="0">
                          <a:solidFill>
                            <a:srgbClr val="000000"/>
                          </a:solidFill>
                          <a:effectLst/>
                          <a:latin typeface="Segoe UI"/>
                          <a:ea typeface="Segoe UI"/>
                          <a:cs typeface="Segoe UI"/>
                        </a:rPr>
                        <a:t>Nombre</a:t>
                      </a:r>
                    </a:p>
                  </a:txBody>
                  <a:tcPr marL="45720" marR="45720" marT="27432" marB="27432"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l"/>
                      <a:r>
                        <a:rPr lang="es-ES" sz="1000" b="1" i="0" strike="noStrike" cap="none" baseline="0">
                          <a:solidFill>
                            <a:srgbClr val="000000"/>
                          </a:solidFill>
                          <a:effectLst/>
                          <a:latin typeface="Segoe UI"/>
                          <a:ea typeface="Segoe UI"/>
                          <a:cs typeface="Segoe UI"/>
                        </a:rPr>
                        <a:t>Precio</a:t>
                      </a:r>
                    </a:p>
                  </a:txBody>
                  <a:tcPr marL="45720" marR="45720" marT="27432" marB="27432"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64659512"/>
                  </a:ext>
                </a:extLst>
              </a:tr>
              <a:tr h="264527">
                <a:tc>
                  <a:txBody>
                    <a:bodyPr/>
                    <a:lstStyle/>
                    <a:p>
                      <a:pPr algn="l"/>
                      <a:r>
                        <a:rPr lang="es-ES" sz="1000" b="0" i="0" strike="noStrike" cap="none" baseline="0">
                          <a:solidFill>
                            <a:srgbClr val="000000"/>
                          </a:solidFill>
                          <a:effectLst/>
                          <a:latin typeface="Segoe UI"/>
                          <a:ea typeface="Segoe UI"/>
                          <a:cs typeface="Segoe UI"/>
                        </a:rPr>
                        <a:t>123</a:t>
                      </a:r>
                    </a:p>
                  </a:txBody>
                  <a:tcPr marL="45720" marR="45720" marT="27432" marB="27432"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l"/>
                      <a:r>
                        <a:rPr lang="es-ES" sz="1000" b="0" i="0" strike="noStrike" cap="none" baseline="0">
                          <a:solidFill>
                            <a:srgbClr val="000000"/>
                          </a:solidFill>
                          <a:effectLst/>
                          <a:latin typeface="Segoe UI"/>
                          <a:ea typeface="Segoe UI"/>
                          <a:cs typeface="Segoe UI"/>
                        </a:rPr>
                        <a:t>Martillo</a:t>
                      </a:r>
                    </a:p>
                  </a:txBody>
                  <a:tcPr marL="45720" marR="45720" marT="27432" marB="27432"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l"/>
                      <a:r>
                        <a:rPr lang="es-ES" sz="1000" b="0" i="0" strike="noStrike" cap="none" baseline="0">
                          <a:solidFill>
                            <a:srgbClr val="000000"/>
                          </a:solidFill>
                          <a:effectLst/>
                          <a:latin typeface="Segoe UI"/>
                          <a:ea typeface="Segoe UI"/>
                          <a:cs typeface="Segoe UI"/>
                        </a:rPr>
                        <a:t>2,99</a:t>
                      </a:r>
                    </a:p>
                  </a:txBody>
                  <a:tcPr marL="45720" marR="45720" marT="27432" marB="27432"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264527">
                <a:tc>
                  <a:txBody>
                    <a:bodyPr/>
                    <a:lstStyle/>
                    <a:p>
                      <a:pPr algn="l"/>
                      <a:r>
                        <a:rPr lang="es-ES" sz="1000" b="0" i="0" strike="noStrike" cap="none" baseline="0">
                          <a:solidFill>
                            <a:srgbClr val="000000"/>
                          </a:solidFill>
                          <a:effectLst/>
                          <a:latin typeface="Segoe UI"/>
                          <a:ea typeface="Segoe UI"/>
                          <a:cs typeface="Segoe UI"/>
                        </a:rPr>
                        <a:t>162</a:t>
                      </a:r>
                    </a:p>
                  </a:txBody>
                  <a:tcPr marL="45720" marR="45720" marT="27432" marB="27432"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l"/>
                      <a:r>
                        <a:rPr lang="es-ES" sz="1000" b="0" i="0" strike="noStrike" cap="none" baseline="0">
                          <a:solidFill>
                            <a:srgbClr val="000000"/>
                          </a:solidFill>
                          <a:effectLst/>
                          <a:latin typeface="Segoe UI"/>
                          <a:ea typeface="Segoe UI"/>
                          <a:cs typeface="Segoe UI"/>
                        </a:rPr>
                        <a:t>Screwdriver</a:t>
                      </a:r>
                    </a:p>
                  </a:txBody>
                  <a:tcPr marL="45720" marR="45720" marT="27432" marB="27432"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l"/>
                      <a:r>
                        <a:rPr lang="es-ES" sz="1000" b="0" i="0" strike="noStrike" cap="none" baseline="0">
                          <a:solidFill>
                            <a:srgbClr val="000000"/>
                          </a:solidFill>
                          <a:effectLst/>
                          <a:latin typeface="Segoe UI"/>
                          <a:ea typeface="Segoe UI"/>
                          <a:cs typeface="Segoe UI"/>
                        </a:rPr>
                        <a:t>3.49</a:t>
                      </a:r>
                    </a:p>
                  </a:txBody>
                  <a:tcPr marL="45720" marR="45720" marT="27432" marB="27432"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605741097"/>
                  </a:ext>
                </a:extLst>
              </a:tr>
              <a:tr h="264527">
                <a:tc>
                  <a:txBody>
                    <a:bodyPr/>
                    <a:lstStyle/>
                    <a:p>
                      <a:pPr algn="l"/>
                      <a:r>
                        <a:rPr lang="es-ES" sz="1000" b="0" i="0" strike="noStrike" cap="none" baseline="0">
                          <a:solidFill>
                            <a:srgbClr val="000000"/>
                          </a:solidFill>
                          <a:effectLst/>
                          <a:latin typeface="Segoe UI"/>
                          <a:ea typeface="Segoe UI"/>
                          <a:cs typeface="Segoe UI"/>
                        </a:rPr>
                        <a:t>201</a:t>
                      </a:r>
                    </a:p>
                  </a:txBody>
                  <a:tcPr marL="45720" marR="45720" marT="27432" marB="27432"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l"/>
                      <a:r>
                        <a:rPr lang="es-ES" sz="1000" b="0" i="0" strike="noStrike" cap="none" baseline="0">
                          <a:solidFill>
                            <a:srgbClr val="000000"/>
                          </a:solidFill>
                          <a:effectLst/>
                          <a:latin typeface="Segoe UI"/>
                          <a:ea typeface="Segoe UI"/>
                          <a:cs typeface="Segoe UI"/>
                        </a:rPr>
                        <a:t>Wrench</a:t>
                      </a:r>
                    </a:p>
                  </a:txBody>
                  <a:tcPr marL="45720" marR="45720" marT="27432" marB="27432"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l"/>
                      <a:r>
                        <a:rPr lang="es-ES" sz="1000" b="0" i="0" strike="noStrike" cap="none" baseline="0" dirty="0">
                          <a:solidFill>
                            <a:srgbClr val="000000"/>
                          </a:solidFill>
                          <a:effectLst/>
                          <a:latin typeface="Segoe UI"/>
                          <a:ea typeface="Segoe UI"/>
                          <a:cs typeface="Segoe UI"/>
                        </a:rPr>
                        <a:t>4.25</a:t>
                      </a:r>
                    </a:p>
                  </a:txBody>
                  <a:tcPr marL="45720" marR="45720" marT="27432" marB="27432"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920195651"/>
                  </a:ext>
                </a:extLst>
              </a:tr>
            </a:tbl>
          </a:graphicData>
        </a:graphic>
      </p:graphicFrame>
      <p:sp>
        <p:nvSpPr>
          <p:cNvPr id="7" name="Rectangle 6">
            <a:extLst>
              <a:ext uri="{FF2B5EF4-FFF2-40B4-BE49-F238E27FC236}">
                <a16:creationId xmlns:a16="http://schemas.microsoft.com/office/drawing/2014/main" id="{0FF60662-96C3-4DD8-1563-EB746F4CFD20}"/>
              </a:ext>
            </a:extLst>
          </p:cNvPr>
          <p:cNvSpPr/>
          <p:nvPr/>
        </p:nvSpPr>
        <p:spPr bwMode="auto">
          <a:xfrm>
            <a:off x="4448718" y="2202128"/>
            <a:ext cx="3469919" cy="4100352"/>
          </a:xfrm>
          <a:prstGeom prst="rect">
            <a:avLst/>
          </a:prstGeom>
          <a:noFill/>
          <a:ln w="38100">
            <a:solidFill>
              <a:srgbClr val="C03BC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91440" rIns="91440" bIns="45720"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s-ES" sz="1800" b="0" i="0" strike="noStrike" cap="none" baseline="0">
                <a:solidFill>
                  <a:srgbClr val="000000"/>
                </a:solidFill>
                <a:effectLst/>
                <a:latin typeface="Segoe UI Semibold"/>
                <a:ea typeface="Segoe UI Semibold"/>
                <a:cs typeface="Segoe UI Semibold"/>
              </a:rPr>
              <a:t>Semiestructurados</a:t>
            </a:r>
          </a:p>
        </p:txBody>
      </p:sp>
      <p:sp>
        <p:nvSpPr>
          <p:cNvPr id="8" name="Rectangle 7">
            <a:extLst>
              <a:ext uri="{FF2B5EF4-FFF2-40B4-BE49-F238E27FC236}">
                <a16:creationId xmlns:a16="http://schemas.microsoft.com/office/drawing/2014/main" id="{A98FA4EE-E1D4-9A56-5F50-247BE012D712}"/>
              </a:ext>
            </a:extLst>
          </p:cNvPr>
          <p:cNvSpPr/>
          <p:nvPr/>
        </p:nvSpPr>
        <p:spPr bwMode="auto">
          <a:xfrm>
            <a:off x="8129943" y="2202128"/>
            <a:ext cx="3469919" cy="4100352"/>
          </a:xfrm>
          <a:prstGeom prst="rect">
            <a:avLst/>
          </a:prstGeom>
          <a:noFill/>
          <a:ln w="38100">
            <a:solidFill>
              <a:srgbClr val="C03BC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91440" rIns="91440" bIns="45720"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s-ES" sz="1800" b="0" i="0" strike="noStrike" cap="none" baseline="0">
                <a:solidFill>
                  <a:srgbClr val="000000"/>
                </a:solidFill>
                <a:effectLst/>
                <a:latin typeface="Segoe UI Semibold"/>
                <a:ea typeface="Segoe UI Semibold"/>
                <a:cs typeface="Segoe UI Semibold"/>
              </a:rPr>
              <a:t>No estructurado</a:t>
            </a:r>
          </a:p>
        </p:txBody>
      </p:sp>
      <p:grpSp>
        <p:nvGrpSpPr>
          <p:cNvPr id="22" name="Group 21" descr="an example of unstructured data">
            <a:extLst>
              <a:ext uri="{FF2B5EF4-FFF2-40B4-BE49-F238E27FC236}">
                <a16:creationId xmlns:a16="http://schemas.microsoft.com/office/drawing/2014/main" id="{DBA2ED17-A3A8-6819-3232-D938322C4F9C}"/>
              </a:ext>
              <a:ext uri="{C183D7F6-B498-43B3-948B-1728B52AA6E4}">
                <adec:decorative xmlns:adec="http://schemas.microsoft.com/office/drawing/2017/decorative" val="0"/>
              </a:ext>
            </a:extLst>
          </p:cNvPr>
          <p:cNvGrpSpPr/>
          <p:nvPr/>
        </p:nvGrpSpPr>
        <p:grpSpPr>
          <a:xfrm>
            <a:off x="8306930" y="2830849"/>
            <a:ext cx="3037346" cy="3132944"/>
            <a:chOff x="8355892" y="2816438"/>
            <a:chExt cx="3091687" cy="3188995"/>
          </a:xfrm>
        </p:grpSpPr>
        <p:sp>
          <p:nvSpPr>
            <p:cNvPr id="23" name="Rectangle 22">
              <a:extLst>
                <a:ext uri="{FF2B5EF4-FFF2-40B4-BE49-F238E27FC236}">
                  <a16:creationId xmlns:a16="http://schemas.microsoft.com/office/drawing/2014/main" id="{F1BDE8B0-A7DE-5432-5A25-AF459B6AD0A1}"/>
                </a:ext>
              </a:extLst>
            </p:cNvPr>
            <p:cNvSpPr/>
            <p:nvPr/>
          </p:nvSpPr>
          <p:spPr bwMode="auto">
            <a:xfrm rot="21007832">
              <a:off x="8355892" y="2816438"/>
              <a:ext cx="2101820" cy="1439630"/>
            </a:xfrm>
            <a:prstGeom prst="rect">
              <a:avLst/>
            </a:prstGeom>
            <a:solidFill>
              <a:schemeClr val="bg1"/>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endParaRPr lang="en-US" sz="750" dirty="0">
                <a:solidFill>
                  <a:schemeClr val="tx1"/>
                </a:solidFill>
                <a:ea typeface="Segoe UI" pitchFamily="34" charset="0"/>
                <a:cs typeface="Segoe UI" pitchFamily="34" charset="0"/>
              </a:endParaRPr>
            </a:p>
            <a:p>
              <a:pPr defTabSz="932472" fontAlgn="base">
                <a:lnSpc>
                  <a:spcPct val="90000"/>
                </a:lnSpc>
                <a:spcBef>
                  <a:spcPct val="0"/>
                </a:spcBef>
                <a:spcAft>
                  <a:spcPct val="0"/>
                </a:spcAft>
              </a:pPr>
              <a:r>
                <a:rPr lang="es-ES" sz="750" b="0" i="0" strike="noStrike" cap="none" baseline="0" dirty="0">
                  <a:solidFill>
                    <a:srgbClr val="000000"/>
                  </a:solidFill>
                  <a:effectLst/>
                  <a:latin typeface="Segoe UI"/>
                  <a:ea typeface="Segoe UI"/>
                  <a:cs typeface="Segoe UI"/>
                </a:rPr>
                <a:t>Estimado Joe:</a:t>
              </a:r>
            </a:p>
            <a:p>
              <a:pPr defTabSz="932472" fontAlgn="base">
                <a:lnSpc>
                  <a:spcPct val="90000"/>
                </a:lnSpc>
                <a:spcBef>
                  <a:spcPct val="0"/>
                </a:spcBef>
                <a:spcAft>
                  <a:spcPct val="0"/>
                </a:spcAft>
              </a:pPr>
              <a:endParaRPr lang="en-US" sz="750" dirty="0">
                <a:solidFill>
                  <a:schemeClr val="tx1"/>
                </a:solidFill>
                <a:ea typeface="Segoe UI" pitchFamily="34" charset="0"/>
                <a:cs typeface="Segoe UI" pitchFamily="34" charset="0"/>
              </a:endParaRPr>
            </a:p>
            <a:p>
              <a:pPr defTabSz="932472" fontAlgn="base">
                <a:lnSpc>
                  <a:spcPct val="90000"/>
                </a:lnSpc>
                <a:spcBef>
                  <a:spcPct val="0"/>
                </a:spcBef>
                <a:spcAft>
                  <a:spcPct val="0"/>
                </a:spcAft>
              </a:pPr>
              <a:r>
                <a:rPr lang="es-ES" sz="750" b="0" i="0" strike="noStrike" cap="none" baseline="0" dirty="0">
                  <a:solidFill>
                    <a:srgbClr val="000000"/>
                  </a:solidFill>
                  <a:effectLst/>
                  <a:latin typeface="Segoe UI"/>
                  <a:ea typeface="Segoe UI"/>
                  <a:cs typeface="Segoe UI"/>
                </a:rPr>
                <a:t>Gracias por pedir sus suministros de hardware desde nuestra tienda en línea (número de pedido 1000) el 1/1/2022.</a:t>
              </a:r>
            </a:p>
            <a:p>
              <a:pPr defTabSz="932472" fontAlgn="base">
                <a:lnSpc>
                  <a:spcPct val="90000"/>
                </a:lnSpc>
                <a:spcBef>
                  <a:spcPct val="0"/>
                </a:spcBef>
                <a:spcAft>
                  <a:spcPct val="0"/>
                </a:spcAft>
              </a:pPr>
              <a:endParaRPr lang="en-US" sz="750" dirty="0">
                <a:solidFill>
                  <a:schemeClr val="tx1"/>
                </a:solidFill>
                <a:ea typeface="Segoe UI" pitchFamily="34" charset="0"/>
                <a:cs typeface="Segoe UI" pitchFamily="34" charset="0"/>
              </a:endParaRPr>
            </a:p>
            <a:p>
              <a:pPr defTabSz="932472" fontAlgn="base">
                <a:lnSpc>
                  <a:spcPct val="90000"/>
                </a:lnSpc>
                <a:spcBef>
                  <a:spcPct val="0"/>
                </a:spcBef>
                <a:spcAft>
                  <a:spcPct val="0"/>
                </a:spcAft>
              </a:pPr>
              <a:r>
                <a:rPr lang="es-ES" sz="750" b="0" i="0" strike="noStrike" cap="none" baseline="0" dirty="0">
                  <a:solidFill>
                    <a:srgbClr val="000000"/>
                  </a:solidFill>
                  <a:effectLst/>
                  <a:latin typeface="Segoe UI"/>
                  <a:ea typeface="Segoe UI"/>
                  <a:cs typeface="Segoe UI"/>
                </a:rPr>
                <a:t>Su pedido se ha enviado y debe llegar en 3-5 días laborables.</a:t>
              </a:r>
            </a:p>
          </p:txBody>
        </p:sp>
        <p:grpSp>
          <p:nvGrpSpPr>
            <p:cNvPr id="24" name="Group 23">
              <a:extLst>
                <a:ext uri="{FF2B5EF4-FFF2-40B4-BE49-F238E27FC236}">
                  <a16:creationId xmlns:a16="http://schemas.microsoft.com/office/drawing/2014/main" id="{588EC47B-CD4C-4AD7-5EF8-FCA4008BCC12}"/>
                </a:ext>
              </a:extLst>
            </p:cNvPr>
            <p:cNvGrpSpPr/>
            <p:nvPr/>
          </p:nvGrpSpPr>
          <p:grpSpPr>
            <a:xfrm>
              <a:off x="9345759" y="4174683"/>
              <a:ext cx="2101820" cy="1830750"/>
              <a:chOff x="9345759" y="4174683"/>
              <a:chExt cx="2101820" cy="1830750"/>
            </a:xfrm>
          </p:grpSpPr>
          <p:sp>
            <p:nvSpPr>
              <p:cNvPr id="25" name="Rectangle 24">
                <a:extLst>
                  <a:ext uri="{FF2B5EF4-FFF2-40B4-BE49-F238E27FC236}">
                    <a16:creationId xmlns:a16="http://schemas.microsoft.com/office/drawing/2014/main" id="{0864BDDA-9805-D751-52CA-04337D30051B}"/>
                  </a:ext>
                </a:extLst>
              </p:cNvPr>
              <p:cNvSpPr/>
              <p:nvPr/>
            </p:nvSpPr>
            <p:spPr bwMode="auto">
              <a:xfrm rot="872146">
                <a:off x="9345759" y="4174683"/>
                <a:ext cx="2101820" cy="1830750"/>
              </a:xfrm>
              <a:prstGeom prst="rect">
                <a:avLst/>
              </a:prstGeom>
              <a:solidFill>
                <a:schemeClr val="bg1"/>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s-ES" sz="750" b="1" i="0" strike="noStrike" cap="none" baseline="0" dirty="0">
                    <a:solidFill>
                      <a:srgbClr val="000000"/>
                    </a:solidFill>
                    <a:effectLst/>
                    <a:latin typeface="Segoe UI"/>
                    <a:ea typeface="Segoe UI"/>
                    <a:cs typeface="Segoe UI"/>
                  </a:rPr>
                  <a:t>Hardware de Contoso</a:t>
                </a:r>
                <a:endParaRPr lang="en-US" sz="750" dirty="0">
                  <a:solidFill>
                    <a:schemeClr val="tx1"/>
                  </a:solidFill>
                  <a:ea typeface="Segoe UI" pitchFamily="34" charset="0"/>
                  <a:cs typeface="Segoe UI" pitchFamily="34" charset="0"/>
                </a:endParaRPr>
              </a:p>
              <a:p>
                <a:pPr defTabSz="932472" fontAlgn="base">
                  <a:lnSpc>
                    <a:spcPct val="90000"/>
                  </a:lnSpc>
                  <a:spcBef>
                    <a:spcPct val="0"/>
                  </a:spcBef>
                  <a:spcAft>
                    <a:spcPct val="0"/>
                  </a:spcAft>
                </a:pPr>
                <a:endParaRPr lang="en-US" sz="750" dirty="0">
                  <a:solidFill>
                    <a:schemeClr val="tx1"/>
                  </a:solidFill>
                  <a:ea typeface="Segoe UI" pitchFamily="34" charset="0"/>
                  <a:cs typeface="Segoe UI" pitchFamily="34" charset="0"/>
                </a:endParaRPr>
              </a:p>
              <a:p>
                <a:pPr defTabSz="932472" fontAlgn="base">
                  <a:lnSpc>
                    <a:spcPct val="90000"/>
                  </a:lnSpc>
                  <a:spcBef>
                    <a:spcPct val="0"/>
                  </a:spcBef>
                  <a:spcAft>
                    <a:spcPct val="0"/>
                  </a:spcAft>
                </a:pPr>
                <a:r>
                  <a:rPr lang="es-ES" sz="750" b="0" i="0" strike="noStrike" cap="none" baseline="0" dirty="0">
                    <a:solidFill>
                      <a:srgbClr val="000000"/>
                    </a:solidFill>
                    <a:effectLst/>
                    <a:latin typeface="Segoe UI"/>
                    <a:ea typeface="Segoe UI"/>
                    <a:cs typeface="Segoe UI"/>
                  </a:rPr>
                  <a:t>Nuestros productos son de la más alta calidad y los utilizan los profesionales.</a:t>
                </a:r>
              </a:p>
              <a:p>
                <a:pPr defTabSz="932472" fontAlgn="base">
                  <a:lnSpc>
                    <a:spcPct val="90000"/>
                  </a:lnSpc>
                  <a:spcBef>
                    <a:spcPct val="0"/>
                  </a:spcBef>
                  <a:spcAft>
                    <a:spcPct val="0"/>
                  </a:spcAft>
                </a:pPr>
                <a:endParaRPr lang="en-US" sz="750" dirty="0">
                  <a:solidFill>
                    <a:schemeClr val="tx1"/>
                  </a:solidFill>
                  <a:ea typeface="Segoe UI" pitchFamily="34" charset="0"/>
                  <a:cs typeface="Segoe UI" pitchFamily="34" charset="0"/>
                </a:endParaRPr>
              </a:p>
              <a:p>
                <a:pPr defTabSz="914400" fontAlgn="base">
                  <a:lnSpc>
                    <a:spcPct val="90000"/>
                  </a:lnSpc>
                  <a:spcBef>
                    <a:spcPct val="0"/>
                  </a:spcBef>
                  <a:spcAft>
                    <a:spcPct val="0"/>
                  </a:spcAft>
                </a:pPr>
                <a:r>
                  <a:rPr lang="es-ES" sz="750" b="0" i="0" strike="noStrike" cap="none" baseline="0" dirty="0">
                    <a:solidFill>
                      <a:srgbClr val="000000"/>
                    </a:solidFill>
                    <a:effectLst/>
                    <a:latin typeface="Segoe UI"/>
                    <a:ea typeface="Segoe UI"/>
                    <a:cs typeface="Segoe UI"/>
                  </a:rPr>
                  <a:t>Tenemos destornilladores increíbles, que son realmente útiles para apretar </a:t>
                </a:r>
                <a:br>
                  <a:rPr lang="es-ES" sz="750" b="0" i="0" strike="noStrike" cap="none" baseline="0" dirty="0">
                    <a:solidFill>
                      <a:srgbClr val="000000"/>
                    </a:solidFill>
                    <a:effectLst/>
                    <a:latin typeface="Segoe UI"/>
                    <a:ea typeface="Segoe UI"/>
                    <a:cs typeface="Segoe UI"/>
                  </a:rPr>
                </a:br>
                <a:r>
                  <a:rPr lang="es-ES" sz="750" b="0" i="0" strike="noStrike" cap="none" baseline="0" dirty="0">
                    <a:solidFill>
                      <a:srgbClr val="000000"/>
                    </a:solidFill>
                    <a:effectLst/>
                    <a:latin typeface="Segoe UI"/>
                    <a:ea typeface="Segoe UI"/>
                    <a:cs typeface="Segoe UI"/>
                  </a:rPr>
                  <a:t>y aflojar tornillos.</a:t>
                </a:r>
              </a:p>
              <a:p>
                <a:pPr defTabSz="932472" fontAlgn="base">
                  <a:lnSpc>
                    <a:spcPct val="90000"/>
                  </a:lnSpc>
                  <a:spcBef>
                    <a:spcPct val="0"/>
                  </a:spcBef>
                  <a:spcAft>
                    <a:spcPct val="0"/>
                  </a:spcAft>
                </a:pPr>
                <a:br>
                  <a:rPr lang="en-US" sz="750" dirty="0">
                    <a:solidFill>
                      <a:schemeClr val="tx1"/>
                    </a:solidFill>
                    <a:ea typeface="Segoe UI" pitchFamily="34" charset="0"/>
                    <a:cs typeface="Segoe UI" pitchFamily="34" charset="0"/>
                  </a:rPr>
                </a:br>
                <a:endParaRPr lang="en-US" sz="750" dirty="0">
                  <a:solidFill>
                    <a:schemeClr val="tx1"/>
                  </a:solidFill>
                  <a:ea typeface="Segoe UI" pitchFamily="34" charset="0"/>
                  <a:cs typeface="Segoe UI" pitchFamily="34" charset="0"/>
                </a:endParaRPr>
              </a:p>
              <a:p>
                <a:pPr defTabSz="932472" fontAlgn="base">
                  <a:lnSpc>
                    <a:spcPct val="90000"/>
                  </a:lnSpc>
                  <a:spcBef>
                    <a:spcPct val="0"/>
                  </a:spcBef>
                  <a:spcAft>
                    <a:spcPct val="0"/>
                  </a:spcAft>
                </a:pPr>
                <a:endParaRPr lang="en-US" sz="750" b="1" dirty="0">
                  <a:solidFill>
                    <a:schemeClr val="tx1"/>
                  </a:solidFill>
                  <a:ea typeface="Segoe UI" pitchFamily="34" charset="0"/>
                  <a:cs typeface="Segoe UI" pitchFamily="34" charset="0"/>
                </a:endParaRPr>
              </a:p>
              <a:p>
                <a:pPr defTabSz="932472" fontAlgn="base">
                  <a:lnSpc>
                    <a:spcPct val="90000"/>
                  </a:lnSpc>
                  <a:spcBef>
                    <a:spcPct val="0"/>
                  </a:spcBef>
                  <a:spcAft>
                    <a:spcPct val="0"/>
                  </a:spcAft>
                </a:pPr>
                <a:endParaRPr lang="en-US" sz="750" dirty="0">
                  <a:solidFill>
                    <a:schemeClr val="tx1"/>
                  </a:solidFill>
                  <a:ea typeface="Segoe UI" pitchFamily="34" charset="0"/>
                  <a:cs typeface="Segoe UI" pitchFamily="34" charset="0"/>
                </a:endParaRPr>
              </a:p>
              <a:p>
                <a:pPr marL="398463" defTabSz="932472" fontAlgn="base">
                  <a:lnSpc>
                    <a:spcPct val="90000"/>
                  </a:lnSpc>
                  <a:spcBef>
                    <a:spcPct val="0"/>
                  </a:spcBef>
                  <a:spcAft>
                    <a:spcPct val="0"/>
                  </a:spcAft>
                </a:pPr>
                <a:r>
                  <a:rPr lang="es-ES" sz="750" b="0" i="0" strike="noStrike" cap="none" baseline="0" dirty="0">
                    <a:solidFill>
                      <a:srgbClr val="000000"/>
                    </a:solidFill>
                    <a:effectLst/>
                    <a:latin typeface="Segoe UI"/>
                    <a:ea typeface="Segoe UI"/>
                    <a:cs typeface="Segoe UI"/>
                  </a:rPr>
                  <a:t>También tenemos llaves inglesas (o, si lo prefiere, llaves)...</a:t>
                </a:r>
              </a:p>
              <a:p>
                <a:pPr defTabSz="932472" fontAlgn="base">
                  <a:lnSpc>
                    <a:spcPct val="90000"/>
                  </a:lnSpc>
                  <a:spcBef>
                    <a:spcPct val="0"/>
                  </a:spcBef>
                  <a:spcAft>
                    <a:spcPct val="0"/>
                  </a:spcAft>
                </a:pPr>
                <a:endParaRPr lang="en-US" sz="750" dirty="0">
                  <a:solidFill>
                    <a:schemeClr val="tx1"/>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C02DE523-0D53-93F8-13CE-99B00127AC8A}"/>
                  </a:ext>
                </a:extLst>
              </p:cNvPr>
              <p:cNvGrpSpPr/>
              <p:nvPr/>
            </p:nvGrpSpPr>
            <p:grpSpPr>
              <a:xfrm rot="964391">
                <a:off x="10604339" y="5316938"/>
                <a:ext cx="316901" cy="325020"/>
                <a:chOff x="8236072" y="5482617"/>
                <a:chExt cx="582900" cy="597834"/>
              </a:xfrm>
            </p:grpSpPr>
            <p:sp>
              <p:nvSpPr>
                <p:cNvPr id="30" name="Rectangle 29">
                  <a:extLst>
                    <a:ext uri="{FF2B5EF4-FFF2-40B4-BE49-F238E27FC236}">
                      <a16:creationId xmlns:a16="http://schemas.microsoft.com/office/drawing/2014/main" id="{F77DDF93-BB1B-0B2C-7CBC-ACE8932361DB}"/>
                    </a:ext>
                  </a:extLst>
                </p:cNvPr>
                <p:cNvSpPr/>
                <p:nvPr/>
              </p:nvSpPr>
              <p:spPr bwMode="auto">
                <a:xfrm>
                  <a:off x="8236072" y="5482617"/>
                  <a:ext cx="582900" cy="597834"/>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31" name="Graphic 30" descr="Screwdriver with solid fill">
                  <a:extLst>
                    <a:ext uri="{FF2B5EF4-FFF2-40B4-BE49-F238E27FC236}">
                      <a16:creationId xmlns:a16="http://schemas.microsoft.com/office/drawing/2014/main" id="{FA7434B5-F044-4D9B-1506-92302BD1D53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286411" y="5540425"/>
                  <a:ext cx="482222" cy="482222"/>
                </a:xfrm>
                <a:prstGeom prst="rect">
                  <a:avLst/>
                </a:prstGeom>
              </p:spPr>
            </p:pic>
          </p:grpSp>
          <p:grpSp>
            <p:nvGrpSpPr>
              <p:cNvPr id="27" name="Group 26">
                <a:extLst>
                  <a:ext uri="{FF2B5EF4-FFF2-40B4-BE49-F238E27FC236}">
                    <a16:creationId xmlns:a16="http://schemas.microsoft.com/office/drawing/2014/main" id="{F98A2503-70EF-9D86-0FE6-09F27A3B54B3}"/>
                  </a:ext>
                </a:extLst>
              </p:cNvPr>
              <p:cNvGrpSpPr/>
              <p:nvPr/>
            </p:nvGrpSpPr>
            <p:grpSpPr>
              <a:xfrm rot="1015653">
                <a:off x="9364032" y="5278761"/>
                <a:ext cx="319341" cy="331796"/>
                <a:chOff x="8403470" y="5498070"/>
                <a:chExt cx="923065" cy="959067"/>
              </a:xfrm>
            </p:grpSpPr>
            <p:sp>
              <p:nvSpPr>
                <p:cNvPr id="28" name="Rectangle 27">
                  <a:extLst>
                    <a:ext uri="{FF2B5EF4-FFF2-40B4-BE49-F238E27FC236}">
                      <a16:creationId xmlns:a16="http://schemas.microsoft.com/office/drawing/2014/main" id="{042BE8BA-9E44-4F8E-743A-AC91DE80A3D8}"/>
                    </a:ext>
                  </a:extLst>
                </p:cNvPr>
                <p:cNvSpPr/>
                <p:nvPr/>
              </p:nvSpPr>
              <p:spPr bwMode="auto">
                <a:xfrm>
                  <a:off x="8403470" y="5498070"/>
                  <a:ext cx="914400" cy="959067"/>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29" name="Graphic 28" descr="Wrench with solid fill">
                  <a:extLst>
                    <a:ext uri="{FF2B5EF4-FFF2-40B4-BE49-F238E27FC236}">
                      <a16:creationId xmlns:a16="http://schemas.microsoft.com/office/drawing/2014/main" id="{053286AA-D98C-D3AD-A1A5-1F3C6025D03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412135" y="5505260"/>
                  <a:ext cx="914400" cy="914400"/>
                </a:xfrm>
                <a:prstGeom prst="rect">
                  <a:avLst/>
                </a:prstGeom>
              </p:spPr>
            </p:pic>
          </p:grpSp>
        </p:grpSp>
      </p:grpSp>
      <p:grpSp>
        <p:nvGrpSpPr>
          <p:cNvPr id="2" name="Group 1" descr="an example of semi-structured data">
            <a:extLst>
              <a:ext uri="{FF2B5EF4-FFF2-40B4-BE49-F238E27FC236}">
                <a16:creationId xmlns:a16="http://schemas.microsoft.com/office/drawing/2014/main" id="{0938434A-0B23-DC75-1697-49D374171D04}"/>
              </a:ext>
            </a:extLst>
          </p:cNvPr>
          <p:cNvGrpSpPr/>
          <p:nvPr/>
        </p:nvGrpSpPr>
        <p:grpSpPr>
          <a:xfrm>
            <a:off x="4493154" y="2659381"/>
            <a:ext cx="3381048" cy="3506360"/>
            <a:chOff x="4448718" y="2674257"/>
            <a:chExt cx="3469919" cy="3598527"/>
          </a:xfrm>
        </p:grpSpPr>
        <p:sp>
          <p:nvSpPr>
            <p:cNvPr id="3" name="TextBox 2">
              <a:extLst>
                <a:ext uri="{FF2B5EF4-FFF2-40B4-BE49-F238E27FC236}">
                  <a16:creationId xmlns:a16="http://schemas.microsoft.com/office/drawing/2014/main" id="{E1ABEE17-BAC3-5830-0BD3-D5BC87CECDFA}"/>
                </a:ext>
                <a:ext uri="{C183D7F6-B498-43B3-948B-1728B52AA6E4}">
                  <adec:decorative xmlns:adec="http://schemas.microsoft.com/office/drawing/2017/decorative" val="0"/>
                </a:ext>
              </a:extLst>
            </p:cNvPr>
            <p:cNvSpPr txBox="1"/>
            <p:nvPr/>
          </p:nvSpPr>
          <p:spPr>
            <a:xfrm>
              <a:off x="4448718" y="2674257"/>
              <a:ext cx="2018507" cy="2677656"/>
            </a:xfrm>
            <a:prstGeom prst="rect">
              <a:avLst/>
            </a:prstGeom>
            <a:solidFill>
              <a:schemeClr val="bg1"/>
            </a:solidFill>
            <a:ln>
              <a:solidFill>
                <a:schemeClr val="bg1">
                  <a:lumMod val="50000"/>
                </a:schemeClr>
              </a:solidFill>
            </a:ln>
          </p:spPr>
          <p:txBody>
            <a:bodyPr wrap="square">
              <a:spAutoFit/>
            </a:bodyPr>
            <a:lstStyle/>
            <a:p>
              <a:r>
                <a:rPr lang="en-US" sz="700" b="0" dirty="0">
                  <a:solidFill>
                    <a:srgbClr val="000000"/>
                  </a:solidFill>
                  <a:effectLst/>
                  <a:latin typeface="Consolas" panose="020B0609020204030204" pitchFamily="49" charset="0"/>
                </a:rPr>
                <a:t>{</a:t>
              </a:r>
            </a:p>
            <a:p>
              <a:r>
                <a:rPr lang="en-US" sz="700" b="0" dirty="0">
                  <a:solidFill>
                    <a:srgbClr val="000000"/>
                  </a:solidFill>
                  <a:effectLst/>
                  <a:latin typeface="Consolas" panose="020B0609020204030204" pitchFamily="49" charset="0"/>
                </a:rPr>
                <a:t>    </a:t>
              </a:r>
              <a:r>
                <a:rPr lang="en-US" sz="700" b="0" dirty="0">
                  <a:solidFill>
                    <a:srgbClr val="0451A5"/>
                  </a:solidFill>
                  <a:effectLst/>
                  <a:latin typeface="Consolas" panose="020B0609020204030204" pitchFamily="49" charset="0"/>
                </a:rPr>
                <a:t>"firstName"</a:t>
              </a:r>
              <a:r>
                <a:rPr lang="en-US" sz="700" b="0" dirty="0">
                  <a:solidFill>
                    <a:srgbClr val="000000"/>
                  </a:solidFill>
                  <a:effectLst/>
                  <a:latin typeface="Consolas" panose="020B0609020204030204" pitchFamily="49" charset="0"/>
                </a:rPr>
                <a:t>: </a:t>
              </a:r>
              <a:r>
                <a:rPr lang="en-US" sz="700" b="0" dirty="0">
                  <a:solidFill>
                    <a:srgbClr val="A31515"/>
                  </a:solidFill>
                  <a:effectLst/>
                  <a:latin typeface="Consolas" panose="020B0609020204030204" pitchFamily="49" charset="0"/>
                </a:rPr>
                <a:t>"Joe"</a:t>
              </a:r>
              <a:r>
                <a:rPr lang="en-US" sz="700" b="0" dirty="0">
                  <a:solidFill>
                    <a:srgbClr val="000000"/>
                  </a:solidFill>
                  <a:effectLst/>
                  <a:latin typeface="Consolas" panose="020B0609020204030204" pitchFamily="49" charset="0"/>
                </a:rPr>
                <a:t>,</a:t>
              </a:r>
            </a:p>
            <a:p>
              <a:r>
                <a:rPr lang="en-US" sz="700" b="0" dirty="0">
                  <a:solidFill>
                    <a:srgbClr val="000000"/>
                  </a:solidFill>
                  <a:effectLst/>
                  <a:latin typeface="Consolas" panose="020B0609020204030204" pitchFamily="49" charset="0"/>
                </a:rPr>
                <a:t>    </a:t>
              </a:r>
              <a:r>
                <a:rPr lang="en-US" sz="700" b="0" dirty="0">
                  <a:solidFill>
                    <a:srgbClr val="0451A5"/>
                  </a:solidFill>
                  <a:effectLst/>
                  <a:latin typeface="Consolas" panose="020B0609020204030204" pitchFamily="49" charset="0"/>
                </a:rPr>
                <a:t>"lastName"</a:t>
              </a:r>
              <a:r>
                <a:rPr lang="en-US" sz="700" b="0" dirty="0">
                  <a:solidFill>
                    <a:srgbClr val="000000"/>
                  </a:solidFill>
                  <a:effectLst/>
                  <a:latin typeface="Consolas" panose="020B0609020204030204" pitchFamily="49" charset="0"/>
                </a:rPr>
                <a:t>: </a:t>
              </a:r>
              <a:r>
                <a:rPr lang="en-US" sz="700" b="0" dirty="0">
                  <a:solidFill>
                    <a:srgbClr val="A31515"/>
                  </a:solidFill>
                  <a:effectLst/>
                  <a:latin typeface="Consolas" panose="020B0609020204030204" pitchFamily="49" charset="0"/>
                </a:rPr>
                <a:t>"Jones"</a:t>
              </a:r>
              <a:r>
                <a:rPr lang="en-US" sz="700" b="0" dirty="0">
                  <a:solidFill>
                    <a:srgbClr val="000000"/>
                  </a:solidFill>
                  <a:effectLst/>
                  <a:latin typeface="Consolas" panose="020B0609020204030204" pitchFamily="49" charset="0"/>
                </a:rPr>
                <a:t>,</a:t>
              </a:r>
            </a:p>
            <a:p>
              <a:r>
                <a:rPr lang="en-US" sz="700" b="0" dirty="0">
                  <a:solidFill>
                    <a:srgbClr val="000000"/>
                  </a:solidFill>
                  <a:effectLst/>
                  <a:latin typeface="Consolas" panose="020B0609020204030204" pitchFamily="49" charset="0"/>
                </a:rPr>
                <a:t>    </a:t>
              </a:r>
              <a:r>
                <a:rPr lang="en-US" sz="700" b="0" dirty="0">
                  <a:solidFill>
                    <a:srgbClr val="0451A5"/>
                  </a:solidFill>
                  <a:effectLst/>
                  <a:latin typeface="Consolas" panose="020B0609020204030204" pitchFamily="49" charset="0"/>
                </a:rPr>
                <a:t>"address"</a:t>
              </a:r>
              <a:r>
                <a:rPr lang="en-US" sz="700" b="0" dirty="0">
                  <a:solidFill>
                    <a:srgbClr val="000000"/>
                  </a:solidFill>
                  <a:effectLst/>
                  <a:latin typeface="Consolas" panose="020B0609020204030204" pitchFamily="49" charset="0"/>
                </a:rPr>
                <a:t>:</a:t>
              </a:r>
            </a:p>
            <a:p>
              <a:r>
                <a:rPr lang="en-US" sz="700" b="0" dirty="0">
                  <a:solidFill>
                    <a:srgbClr val="000000"/>
                  </a:solidFill>
                  <a:effectLst/>
                  <a:latin typeface="Consolas" panose="020B0609020204030204" pitchFamily="49" charset="0"/>
                </a:rPr>
                <a:t>    {</a:t>
              </a:r>
            </a:p>
            <a:p>
              <a:r>
                <a:rPr lang="en-US" sz="700" b="0" dirty="0">
                  <a:solidFill>
                    <a:srgbClr val="000000"/>
                  </a:solidFill>
                  <a:effectLst/>
                  <a:latin typeface="Consolas" panose="020B0609020204030204" pitchFamily="49" charset="0"/>
                </a:rPr>
                <a:t>        </a:t>
              </a:r>
              <a:r>
                <a:rPr lang="en-US" sz="700" b="0" dirty="0">
                  <a:solidFill>
                    <a:srgbClr val="0451A5"/>
                  </a:solidFill>
                  <a:effectLst/>
                  <a:latin typeface="Consolas" panose="020B0609020204030204" pitchFamily="49" charset="0"/>
                </a:rPr>
                <a:t>"streetAddress"</a:t>
              </a:r>
              <a:r>
                <a:rPr lang="en-US" sz="700" b="0" dirty="0">
                  <a:solidFill>
                    <a:srgbClr val="000000"/>
                  </a:solidFill>
                  <a:effectLst/>
                  <a:latin typeface="Consolas" panose="020B0609020204030204" pitchFamily="49" charset="0"/>
                </a:rPr>
                <a:t>: </a:t>
              </a:r>
              <a:r>
                <a:rPr lang="en-US" sz="700" b="0" dirty="0">
                  <a:solidFill>
                    <a:srgbClr val="A31515"/>
                  </a:solidFill>
                  <a:effectLst/>
                  <a:latin typeface="Consolas" panose="020B0609020204030204" pitchFamily="49" charset="0"/>
                </a:rPr>
                <a:t>"1 Main St."</a:t>
              </a:r>
              <a:r>
                <a:rPr lang="en-US" sz="700" b="0" dirty="0">
                  <a:solidFill>
                    <a:srgbClr val="000000"/>
                  </a:solidFill>
                  <a:effectLst/>
                  <a:latin typeface="Consolas" panose="020B0609020204030204" pitchFamily="49" charset="0"/>
                </a:rPr>
                <a:t>,</a:t>
              </a:r>
            </a:p>
            <a:p>
              <a:r>
                <a:rPr lang="en-US" sz="700" b="0" dirty="0">
                  <a:solidFill>
                    <a:srgbClr val="000000"/>
                  </a:solidFill>
                  <a:effectLst/>
                  <a:latin typeface="Consolas" panose="020B0609020204030204" pitchFamily="49" charset="0"/>
                </a:rPr>
                <a:t>        </a:t>
              </a:r>
              <a:r>
                <a:rPr lang="en-US" sz="700" b="0" dirty="0">
                  <a:solidFill>
                    <a:srgbClr val="0451A5"/>
                  </a:solidFill>
                  <a:effectLst/>
                  <a:latin typeface="Consolas" panose="020B0609020204030204" pitchFamily="49" charset="0"/>
                </a:rPr>
                <a:t>"city"</a:t>
              </a:r>
              <a:r>
                <a:rPr lang="en-US" sz="700" b="0" dirty="0">
                  <a:solidFill>
                    <a:srgbClr val="000000"/>
                  </a:solidFill>
                  <a:effectLst/>
                  <a:latin typeface="Consolas" panose="020B0609020204030204" pitchFamily="49" charset="0"/>
                </a:rPr>
                <a:t>: </a:t>
              </a:r>
              <a:r>
                <a:rPr lang="en-US" sz="700" b="0" dirty="0">
                  <a:solidFill>
                    <a:srgbClr val="A31515"/>
                  </a:solidFill>
                  <a:effectLst/>
                  <a:latin typeface="Consolas" panose="020B0609020204030204" pitchFamily="49" charset="0"/>
                </a:rPr>
                <a:t>"New York"</a:t>
              </a:r>
              <a:r>
                <a:rPr lang="en-US" sz="700" b="0" dirty="0">
                  <a:solidFill>
                    <a:srgbClr val="000000"/>
                  </a:solidFill>
                  <a:effectLst/>
                  <a:latin typeface="Consolas" panose="020B0609020204030204" pitchFamily="49" charset="0"/>
                </a:rPr>
                <a:t>,</a:t>
              </a:r>
            </a:p>
            <a:p>
              <a:r>
                <a:rPr lang="en-US" sz="700" b="0" dirty="0">
                  <a:solidFill>
                    <a:srgbClr val="000000"/>
                  </a:solidFill>
                  <a:effectLst/>
                  <a:latin typeface="Consolas" panose="020B0609020204030204" pitchFamily="49" charset="0"/>
                </a:rPr>
                <a:t>        </a:t>
              </a:r>
              <a:r>
                <a:rPr lang="en-US" sz="700" b="0" dirty="0">
                  <a:solidFill>
                    <a:srgbClr val="0451A5"/>
                  </a:solidFill>
                  <a:effectLst/>
                  <a:latin typeface="Consolas" panose="020B0609020204030204" pitchFamily="49" charset="0"/>
                </a:rPr>
                <a:t>"state"</a:t>
              </a:r>
              <a:r>
                <a:rPr lang="en-US" sz="700" b="0" dirty="0">
                  <a:solidFill>
                    <a:srgbClr val="000000"/>
                  </a:solidFill>
                  <a:effectLst/>
                  <a:latin typeface="Consolas" panose="020B0609020204030204" pitchFamily="49" charset="0"/>
                </a:rPr>
                <a:t>: </a:t>
              </a:r>
              <a:r>
                <a:rPr lang="en-US" sz="700" b="0" dirty="0">
                  <a:solidFill>
                    <a:srgbClr val="A31515"/>
                  </a:solidFill>
                  <a:effectLst/>
                  <a:latin typeface="Consolas" panose="020B0609020204030204" pitchFamily="49" charset="0"/>
                </a:rPr>
                <a:t>"NY"</a:t>
              </a:r>
              <a:r>
                <a:rPr lang="en-US" sz="700" b="0" dirty="0">
                  <a:solidFill>
                    <a:srgbClr val="000000"/>
                  </a:solidFill>
                  <a:effectLst/>
                  <a:latin typeface="Consolas" panose="020B0609020204030204" pitchFamily="49" charset="0"/>
                </a:rPr>
                <a:t>,</a:t>
              </a:r>
            </a:p>
            <a:p>
              <a:r>
                <a:rPr lang="en-US" sz="700" b="0" dirty="0">
                  <a:solidFill>
                    <a:srgbClr val="000000"/>
                  </a:solidFill>
                  <a:effectLst/>
                  <a:latin typeface="Consolas" panose="020B0609020204030204" pitchFamily="49" charset="0"/>
                </a:rPr>
                <a:t>        </a:t>
              </a:r>
              <a:r>
                <a:rPr lang="en-US" sz="700" b="0" dirty="0">
                  <a:solidFill>
                    <a:srgbClr val="0451A5"/>
                  </a:solidFill>
                  <a:effectLst/>
                  <a:latin typeface="Consolas" panose="020B0609020204030204" pitchFamily="49" charset="0"/>
                </a:rPr>
                <a:t>"postalCode"</a:t>
              </a:r>
              <a:r>
                <a:rPr lang="en-US" sz="700" b="0" dirty="0">
                  <a:solidFill>
                    <a:srgbClr val="000000"/>
                  </a:solidFill>
                  <a:effectLst/>
                  <a:latin typeface="Consolas" panose="020B0609020204030204" pitchFamily="49" charset="0"/>
                </a:rPr>
                <a:t>: </a:t>
              </a:r>
              <a:r>
                <a:rPr lang="en-US" sz="700" b="0" dirty="0">
                  <a:solidFill>
                    <a:srgbClr val="A31515"/>
                  </a:solidFill>
                  <a:effectLst/>
                  <a:latin typeface="Consolas" panose="020B0609020204030204" pitchFamily="49" charset="0"/>
                </a:rPr>
                <a:t>"10099"</a:t>
              </a:r>
              <a:endParaRPr lang="en-US" sz="700" b="0" dirty="0">
                <a:solidFill>
                  <a:srgbClr val="000000"/>
                </a:solidFill>
                <a:effectLst/>
                <a:latin typeface="Consolas" panose="020B0609020204030204" pitchFamily="49" charset="0"/>
              </a:endParaRPr>
            </a:p>
            <a:p>
              <a:r>
                <a:rPr lang="en-US" sz="700" b="0" dirty="0">
                  <a:solidFill>
                    <a:srgbClr val="000000"/>
                  </a:solidFill>
                  <a:effectLst/>
                  <a:latin typeface="Consolas" panose="020B0609020204030204" pitchFamily="49" charset="0"/>
                </a:rPr>
                <a:t>    },</a:t>
              </a:r>
            </a:p>
            <a:p>
              <a:r>
                <a:rPr lang="en-US" sz="700" b="0" dirty="0">
                  <a:solidFill>
                    <a:srgbClr val="000000"/>
                  </a:solidFill>
                  <a:effectLst/>
                  <a:latin typeface="Consolas" panose="020B0609020204030204" pitchFamily="49" charset="0"/>
                </a:rPr>
                <a:t>    </a:t>
              </a:r>
              <a:r>
                <a:rPr lang="en-US" sz="700" b="0" dirty="0">
                  <a:solidFill>
                    <a:srgbClr val="0451A5"/>
                  </a:solidFill>
                  <a:effectLst/>
                  <a:latin typeface="Consolas" panose="020B0609020204030204" pitchFamily="49" charset="0"/>
                </a:rPr>
                <a:t>"contact"</a:t>
              </a:r>
              <a:r>
                <a:rPr lang="en-US" sz="700" b="0" dirty="0">
                  <a:solidFill>
                    <a:srgbClr val="000000"/>
                  </a:solidFill>
                  <a:effectLst/>
                  <a:latin typeface="Consolas" panose="020B0609020204030204" pitchFamily="49" charset="0"/>
                </a:rPr>
                <a:t>:</a:t>
              </a:r>
            </a:p>
            <a:p>
              <a:r>
                <a:rPr lang="en-US" sz="700" b="0" dirty="0">
                  <a:solidFill>
                    <a:srgbClr val="000000"/>
                  </a:solidFill>
                  <a:effectLst/>
                  <a:latin typeface="Consolas" panose="020B0609020204030204" pitchFamily="49" charset="0"/>
                </a:rPr>
                <a:t>    [</a:t>
              </a:r>
            </a:p>
            <a:p>
              <a:r>
                <a:rPr lang="en-US" sz="700" b="0" dirty="0">
                  <a:solidFill>
                    <a:srgbClr val="000000"/>
                  </a:solidFill>
                  <a:effectLst/>
                  <a:latin typeface="Consolas" panose="020B0609020204030204" pitchFamily="49" charset="0"/>
                </a:rPr>
                <a:t>        {</a:t>
              </a:r>
            </a:p>
            <a:p>
              <a:r>
                <a:rPr lang="en-US" sz="700" b="0" dirty="0">
                  <a:solidFill>
                    <a:srgbClr val="000000"/>
                  </a:solidFill>
                  <a:effectLst/>
                  <a:latin typeface="Consolas" panose="020B0609020204030204" pitchFamily="49" charset="0"/>
                </a:rPr>
                <a:t>          </a:t>
              </a:r>
              <a:r>
                <a:rPr lang="en-US" sz="700" b="0" dirty="0">
                  <a:solidFill>
                    <a:srgbClr val="0451A5"/>
                  </a:solidFill>
                  <a:effectLst/>
                  <a:latin typeface="Consolas" panose="020B0609020204030204" pitchFamily="49" charset="0"/>
                </a:rPr>
                <a:t>"type"</a:t>
              </a:r>
              <a:r>
                <a:rPr lang="en-US" sz="700" b="0" dirty="0">
                  <a:solidFill>
                    <a:srgbClr val="000000"/>
                  </a:solidFill>
                  <a:effectLst/>
                  <a:latin typeface="Consolas" panose="020B0609020204030204" pitchFamily="49" charset="0"/>
                </a:rPr>
                <a:t>: </a:t>
              </a:r>
              <a:r>
                <a:rPr lang="en-US" sz="700" b="0" dirty="0">
                  <a:solidFill>
                    <a:srgbClr val="A31515"/>
                  </a:solidFill>
                  <a:effectLst/>
                  <a:latin typeface="Consolas" panose="020B0609020204030204" pitchFamily="49" charset="0"/>
                </a:rPr>
                <a:t>"home"</a:t>
              </a:r>
              <a:r>
                <a:rPr lang="en-US" sz="700" b="0" dirty="0">
                  <a:solidFill>
                    <a:srgbClr val="000000"/>
                  </a:solidFill>
                  <a:effectLst/>
                  <a:latin typeface="Consolas" panose="020B0609020204030204" pitchFamily="49" charset="0"/>
                </a:rPr>
                <a:t>,</a:t>
              </a:r>
            </a:p>
            <a:p>
              <a:r>
                <a:rPr lang="en-US" sz="700" b="0" dirty="0">
                  <a:solidFill>
                    <a:srgbClr val="000000"/>
                  </a:solidFill>
                  <a:effectLst/>
                  <a:latin typeface="Consolas" panose="020B0609020204030204" pitchFamily="49" charset="0"/>
                </a:rPr>
                <a:t>          </a:t>
              </a:r>
              <a:r>
                <a:rPr lang="en-US" sz="700" b="0" dirty="0">
                  <a:solidFill>
                    <a:srgbClr val="0451A5"/>
                  </a:solidFill>
                  <a:effectLst/>
                  <a:latin typeface="Consolas" panose="020B0609020204030204" pitchFamily="49" charset="0"/>
                </a:rPr>
                <a:t>"number"</a:t>
              </a:r>
              <a:r>
                <a:rPr lang="en-US" sz="700" b="0" dirty="0">
                  <a:solidFill>
                    <a:srgbClr val="000000"/>
                  </a:solidFill>
                  <a:effectLst/>
                  <a:latin typeface="Consolas" panose="020B0609020204030204" pitchFamily="49" charset="0"/>
                </a:rPr>
                <a:t>: </a:t>
              </a:r>
              <a:r>
                <a:rPr lang="en-US" sz="700" b="0" dirty="0">
                  <a:solidFill>
                    <a:srgbClr val="A31515"/>
                  </a:solidFill>
                  <a:effectLst/>
                  <a:latin typeface="Consolas" panose="020B0609020204030204" pitchFamily="49" charset="0"/>
                </a:rPr>
                <a:t>"555 123-1234"</a:t>
              </a:r>
              <a:endParaRPr lang="en-US" sz="700" b="0" dirty="0">
                <a:solidFill>
                  <a:srgbClr val="000000"/>
                </a:solidFill>
                <a:effectLst/>
                <a:latin typeface="Consolas" panose="020B0609020204030204" pitchFamily="49" charset="0"/>
              </a:endParaRPr>
            </a:p>
            <a:p>
              <a:r>
                <a:rPr lang="en-US" sz="700" b="0" dirty="0">
                  <a:solidFill>
                    <a:srgbClr val="000000"/>
                  </a:solidFill>
                  <a:effectLst/>
                  <a:latin typeface="Consolas" panose="020B0609020204030204" pitchFamily="49" charset="0"/>
                </a:rPr>
                <a:t>        },</a:t>
              </a:r>
            </a:p>
            <a:p>
              <a:r>
                <a:rPr lang="en-US" sz="700" b="0" dirty="0">
                  <a:solidFill>
                    <a:srgbClr val="000000"/>
                  </a:solidFill>
                  <a:effectLst/>
                  <a:latin typeface="Consolas" panose="020B0609020204030204" pitchFamily="49" charset="0"/>
                </a:rPr>
                <a:t>        {</a:t>
              </a:r>
            </a:p>
            <a:p>
              <a:r>
                <a:rPr lang="en-US" sz="700" b="0" dirty="0">
                  <a:solidFill>
                    <a:srgbClr val="000000"/>
                  </a:solidFill>
                  <a:effectLst/>
                  <a:latin typeface="Consolas" panose="020B0609020204030204" pitchFamily="49" charset="0"/>
                </a:rPr>
                <a:t>          </a:t>
              </a:r>
              <a:r>
                <a:rPr lang="en-US" sz="700" b="0" dirty="0">
                  <a:solidFill>
                    <a:srgbClr val="0451A5"/>
                  </a:solidFill>
                  <a:effectLst/>
                  <a:latin typeface="Consolas" panose="020B0609020204030204" pitchFamily="49" charset="0"/>
                </a:rPr>
                <a:t>"type"</a:t>
              </a:r>
              <a:r>
                <a:rPr lang="en-US" sz="700" b="0" dirty="0">
                  <a:solidFill>
                    <a:srgbClr val="000000"/>
                  </a:solidFill>
                  <a:effectLst/>
                  <a:latin typeface="Consolas" panose="020B0609020204030204" pitchFamily="49" charset="0"/>
                </a:rPr>
                <a:t>: </a:t>
              </a:r>
              <a:r>
                <a:rPr lang="en-US" sz="700" b="0" dirty="0">
                  <a:solidFill>
                    <a:srgbClr val="A31515"/>
                  </a:solidFill>
                  <a:effectLst/>
                  <a:latin typeface="Consolas" panose="020B0609020204030204" pitchFamily="49" charset="0"/>
                </a:rPr>
                <a:t>"email"</a:t>
              </a:r>
              <a:r>
                <a:rPr lang="en-US" sz="700" b="0" dirty="0">
                  <a:solidFill>
                    <a:srgbClr val="000000"/>
                  </a:solidFill>
                  <a:effectLst/>
                  <a:latin typeface="Consolas" panose="020B0609020204030204" pitchFamily="49" charset="0"/>
                </a:rPr>
                <a:t>,</a:t>
              </a:r>
            </a:p>
            <a:p>
              <a:r>
                <a:rPr lang="en-US" sz="700" b="0" dirty="0">
                  <a:solidFill>
                    <a:srgbClr val="000000"/>
                  </a:solidFill>
                  <a:effectLst/>
                  <a:latin typeface="Consolas" panose="020B0609020204030204" pitchFamily="49" charset="0"/>
                </a:rPr>
                <a:t>          </a:t>
              </a:r>
              <a:r>
                <a:rPr lang="en-US" sz="700" b="0" dirty="0">
                  <a:solidFill>
                    <a:srgbClr val="0451A5"/>
                  </a:solidFill>
                  <a:effectLst/>
                  <a:latin typeface="Consolas" panose="020B0609020204030204" pitchFamily="49" charset="0"/>
                </a:rPr>
                <a:t>"address"</a:t>
              </a:r>
              <a:r>
                <a:rPr lang="en-US" sz="700" b="0" dirty="0">
                  <a:solidFill>
                    <a:srgbClr val="000000"/>
                  </a:solidFill>
                  <a:effectLst/>
                  <a:latin typeface="Consolas" panose="020B0609020204030204" pitchFamily="49" charset="0"/>
                </a:rPr>
                <a:t>: </a:t>
              </a:r>
              <a:r>
                <a:rPr lang="en-US" sz="700" b="0" dirty="0">
                  <a:solidFill>
                    <a:srgbClr val="A31515"/>
                  </a:solidFill>
                  <a:effectLst/>
                  <a:latin typeface="Consolas" panose="020B0609020204030204" pitchFamily="49" charset="0"/>
                </a:rPr>
                <a:t>"joe@litware.com"</a:t>
              </a:r>
              <a:endParaRPr lang="en-US" sz="700" b="0" dirty="0">
                <a:solidFill>
                  <a:srgbClr val="000000"/>
                </a:solidFill>
                <a:effectLst/>
                <a:latin typeface="Consolas" panose="020B0609020204030204" pitchFamily="49" charset="0"/>
              </a:endParaRPr>
            </a:p>
            <a:p>
              <a:r>
                <a:rPr lang="en-US" sz="700" b="0" dirty="0">
                  <a:solidFill>
                    <a:srgbClr val="000000"/>
                  </a:solidFill>
                  <a:effectLst/>
                  <a:latin typeface="Consolas" panose="020B0609020204030204" pitchFamily="49" charset="0"/>
                </a:rPr>
                <a:t>        }</a:t>
              </a:r>
            </a:p>
            <a:p>
              <a:r>
                <a:rPr lang="en-US" sz="700" b="0" dirty="0">
                  <a:solidFill>
                    <a:srgbClr val="000000"/>
                  </a:solidFill>
                  <a:effectLst/>
                  <a:latin typeface="Consolas" panose="020B0609020204030204" pitchFamily="49" charset="0"/>
                </a:rPr>
                <a:t>    ]</a:t>
              </a:r>
            </a:p>
            <a:p>
              <a:r>
                <a:rPr lang="en-US" sz="700" b="0" dirty="0">
                  <a:solidFill>
                    <a:srgbClr val="000000"/>
                  </a:solidFill>
                  <a:effectLst/>
                  <a:latin typeface="Consolas" panose="020B0609020204030204" pitchFamily="49" charset="0"/>
                </a:rPr>
                <a:t>}</a:t>
              </a:r>
            </a:p>
          </p:txBody>
        </p:sp>
        <p:sp>
          <p:nvSpPr>
            <p:cNvPr id="10" name="TextBox 9">
              <a:extLst>
                <a:ext uri="{FF2B5EF4-FFF2-40B4-BE49-F238E27FC236}">
                  <a16:creationId xmlns:a16="http://schemas.microsoft.com/office/drawing/2014/main" id="{3858ADEA-5C2F-5EC5-A083-113EEA026388}"/>
                </a:ext>
                <a:ext uri="{C183D7F6-B498-43B3-948B-1728B52AA6E4}">
                  <adec:decorative xmlns:adec="http://schemas.microsoft.com/office/drawing/2017/decorative" val="0"/>
                </a:ext>
              </a:extLst>
            </p:cNvPr>
            <p:cNvSpPr txBox="1">
              <a:spLocks/>
            </p:cNvSpPr>
            <p:nvPr/>
          </p:nvSpPr>
          <p:spPr>
            <a:xfrm>
              <a:off x="6013927" y="3918293"/>
              <a:ext cx="1904710" cy="2354491"/>
            </a:xfrm>
            <a:prstGeom prst="rect">
              <a:avLst/>
            </a:prstGeom>
            <a:solidFill>
              <a:schemeClr val="bg1"/>
            </a:solidFill>
            <a:ln>
              <a:solidFill>
                <a:schemeClr val="bg1">
                  <a:lumMod val="50000"/>
                </a:schemeClr>
              </a:solidFill>
            </a:ln>
          </p:spPr>
          <p:txBody>
            <a:bodyPr wrap="square">
              <a:spAutoFit/>
            </a:bodyPr>
            <a:lstStyle/>
            <a:p>
              <a:r>
                <a:rPr lang="en-US" sz="700" b="0" dirty="0">
                  <a:solidFill>
                    <a:srgbClr val="000000"/>
                  </a:solidFill>
                  <a:effectLst/>
                  <a:latin typeface="Consolas" panose="020B0609020204030204" pitchFamily="49" charset="0"/>
                </a:rPr>
                <a:t>{</a:t>
              </a:r>
            </a:p>
            <a:p>
              <a:r>
                <a:rPr lang="en-US" sz="700" b="0" dirty="0">
                  <a:solidFill>
                    <a:srgbClr val="000000"/>
                  </a:solidFill>
                  <a:effectLst/>
                  <a:latin typeface="Consolas" panose="020B0609020204030204" pitchFamily="49" charset="0"/>
                </a:rPr>
                <a:t>    </a:t>
              </a:r>
              <a:r>
                <a:rPr lang="en-US" sz="700" b="0" dirty="0">
                  <a:solidFill>
                    <a:srgbClr val="0451A5"/>
                  </a:solidFill>
                  <a:effectLst/>
                  <a:latin typeface="Consolas" panose="020B0609020204030204" pitchFamily="49" charset="0"/>
                </a:rPr>
                <a:t>"firstName"</a:t>
              </a:r>
              <a:r>
                <a:rPr lang="en-US" sz="700" b="0" dirty="0">
                  <a:solidFill>
                    <a:srgbClr val="000000"/>
                  </a:solidFill>
                  <a:effectLst/>
                  <a:latin typeface="Consolas" panose="020B0609020204030204" pitchFamily="49" charset="0"/>
                </a:rPr>
                <a:t>: </a:t>
              </a:r>
              <a:r>
                <a:rPr lang="en-US" sz="700" b="0" dirty="0">
                  <a:solidFill>
                    <a:srgbClr val="A31515"/>
                  </a:solidFill>
                  <a:effectLst/>
                  <a:latin typeface="Consolas" panose="020B0609020204030204" pitchFamily="49" charset="0"/>
                </a:rPr>
                <a:t>"Samir"</a:t>
              </a:r>
              <a:r>
                <a:rPr lang="en-US" sz="700" b="0" dirty="0">
                  <a:solidFill>
                    <a:srgbClr val="000000"/>
                  </a:solidFill>
                  <a:effectLst/>
                  <a:latin typeface="Consolas" panose="020B0609020204030204" pitchFamily="49" charset="0"/>
                </a:rPr>
                <a:t>,</a:t>
              </a:r>
            </a:p>
            <a:p>
              <a:r>
                <a:rPr lang="en-US" sz="700" b="0" dirty="0">
                  <a:solidFill>
                    <a:srgbClr val="000000"/>
                  </a:solidFill>
                  <a:effectLst/>
                  <a:latin typeface="Consolas" panose="020B0609020204030204" pitchFamily="49" charset="0"/>
                </a:rPr>
                <a:t>    </a:t>
              </a:r>
              <a:r>
                <a:rPr lang="en-US" sz="700" b="0" dirty="0">
                  <a:solidFill>
                    <a:srgbClr val="0451A5"/>
                  </a:solidFill>
                  <a:effectLst/>
                  <a:latin typeface="Consolas" panose="020B0609020204030204" pitchFamily="49" charset="0"/>
                </a:rPr>
                <a:t>"lastName"</a:t>
              </a:r>
              <a:r>
                <a:rPr lang="en-US" sz="700" b="0" dirty="0">
                  <a:solidFill>
                    <a:srgbClr val="000000"/>
                  </a:solidFill>
                  <a:effectLst/>
                  <a:latin typeface="Consolas" panose="020B0609020204030204" pitchFamily="49" charset="0"/>
                </a:rPr>
                <a:t>: </a:t>
              </a:r>
              <a:r>
                <a:rPr lang="en-US" sz="700" b="0" dirty="0">
                  <a:solidFill>
                    <a:srgbClr val="A31515"/>
                  </a:solidFill>
                  <a:effectLst/>
                  <a:latin typeface="Consolas" panose="020B0609020204030204" pitchFamily="49" charset="0"/>
                </a:rPr>
                <a:t>"Nadoy"</a:t>
              </a:r>
              <a:r>
                <a:rPr lang="en-US" sz="700" b="0" dirty="0">
                  <a:solidFill>
                    <a:srgbClr val="000000"/>
                  </a:solidFill>
                  <a:effectLst/>
                  <a:latin typeface="Consolas" panose="020B0609020204030204" pitchFamily="49" charset="0"/>
                </a:rPr>
                <a:t>,</a:t>
              </a:r>
            </a:p>
            <a:p>
              <a:r>
                <a:rPr lang="en-US" sz="700" b="0" dirty="0">
                  <a:solidFill>
                    <a:srgbClr val="000000"/>
                  </a:solidFill>
                  <a:effectLst/>
                  <a:latin typeface="Consolas" panose="020B0609020204030204" pitchFamily="49" charset="0"/>
                </a:rPr>
                <a:t>    </a:t>
              </a:r>
              <a:r>
                <a:rPr lang="en-US" sz="700" b="0" dirty="0">
                  <a:solidFill>
                    <a:srgbClr val="0451A5"/>
                  </a:solidFill>
                  <a:effectLst/>
                  <a:latin typeface="Consolas" panose="020B0609020204030204" pitchFamily="49" charset="0"/>
                </a:rPr>
                <a:t>"address"</a:t>
              </a:r>
              <a:r>
                <a:rPr lang="en-US" sz="700" b="0" dirty="0">
                  <a:solidFill>
                    <a:srgbClr val="000000"/>
                  </a:solidFill>
                  <a:effectLst/>
                  <a:latin typeface="Consolas" panose="020B0609020204030204" pitchFamily="49" charset="0"/>
                </a:rPr>
                <a:t>:</a:t>
              </a:r>
            </a:p>
            <a:p>
              <a:r>
                <a:rPr lang="en-US" sz="700" b="0" dirty="0">
                  <a:solidFill>
                    <a:srgbClr val="000000"/>
                  </a:solidFill>
                  <a:effectLst/>
                  <a:latin typeface="Consolas" panose="020B0609020204030204" pitchFamily="49" charset="0"/>
                </a:rPr>
                <a:t>    {</a:t>
              </a:r>
            </a:p>
            <a:p>
              <a:r>
                <a:rPr lang="en-US" sz="700" b="0" dirty="0">
                  <a:solidFill>
                    <a:srgbClr val="000000"/>
                  </a:solidFill>
                  <a:effectLst/>
                  <a:latin typeface="Consolas" panose="020B0609020204030204" pitchFamily="49" charset="0"/>
                </a:rPr>
                <a:t>        </a:t>
              </a:r>
              <a:r>
                <a:rPr lang="en-US" sz="700" b="0" dirty="0">
                  <a:solidFill>
                    <a:srgbClr val="0451A5"/>
                  </a:solidFill>
                  <a:effectLst/>
                  <a:latin typeface="Consolas" panose="020B0609020204030204" pitchFamily="49" charset="0"/>
                </a:rPr>
                <a:t>"streetAddress"</a:t>
              </a:r>
              <a:r>
                <a:rPr lang="en-US" sz="700" b="0" dirty="0">
                  <a:solidFill>
                    <a:srgbClr val="000000"/>
                  </a:solidFill>
                  <a:effectLst/>
                  <a:latin typeface="Consolas" panose="020B0609020204030204" pitchFamily="49" charset="0"/>
                </a:rPr>
                <a:t>: </a:t>
              </a:r>
              <a:r>
                <a:rPr lang="en-US" sz="700" b="0" dirty="0">
                  <a:solidFill>
                    <a:srgbClr val="A31515"/>
                  </a:solidFill>
                  <a:effectLst/>
                  <a:latin typeface="Consolas" panose="020B0609020204030204" pitchFamily="49" charset="0"/>
                </a:rPr>
                <a:t>"123 Elm Pl."</a:t>
              </a:r>
              <a:r>
                <a:rPr lang="en-US" sz="700" b="0" dirty="0">
                  <a:solidFill>
                    <a:srgbClr val="000000"/>
                  </a:solidFill>
                  <a:effectLst/>
                  <a:latin typeface="Consolas" panose="020B0609020204030204" pitchFamily="49" charset="0"/>
                </a:rPr>
                <a:t>,</a:t>
              </a:r>
            </a:p>
            <a:p>
              <a:r>
                <a:rPr lang="en-US" sz="700" b="0" dirty="0">
                  <a:solidFill>
                    <a:srgbClr val="000000"/>
                  </a:solidFill>
                  <a:effectLst/>
                  <a:latin typeface="Consolas" panose="020B0609020204030204" pitchFamily="49" charset="0"/>
                </a:rPr>
                <a:t>        </a:t>
              </a:r>
              <a:r>
                <a:rPr lang="en-US" sz="700" b="0" dirty="0">
                  <a:solidFill>
                    <a:srgbClr val="0451A5"/>
                  </a:solidFill>
                  <a:effectLst/>
                  <a:latin typeface="Consolas" panose="020B0609020204030204" pitchFamily="49" charset="0"/>
                </a:rPr>
                <a:t>"</a:t>
              </a:r>
              <a:r>
                <a:rPr lang="en-US" sz="700" dirty="0">
                  <a:solidFill>
                    <a:srgbClr val="0451A5"/>
                  </a:solidFill>
                  <a:latin typeface="Consolas" panose="020B0609020204030204" pitchFamily="49" charset="0"/>
                </a:rPr>
                <a:t>u</a:t>
              </a:r>
              <a:r>
                <a:rPr lang="en-US" sz="700" b="0" dirty="0">
                  <a:solidFill>
                    <a:srgbClr val="0451A5"/>
                  </a:solidFill>
                  <a:effectLst/>
                  <a:latin typeface="Consolas" panose="020B0609020204030204" pitchFamily="49" charset="0"/>
                </a:rPr>
                <a:t>nit"</a:t>
              </a:r>
              <a:r>
                <a:rPr lang="en-US" sz="700" b="0" dirty="0">
                  <a:solidFill>
                    <a:srgbClr val="000000"/>
                  </a:solidFill>
                  <a:effectLst/>
                  <a:latin typeface="Consolas" panose="020B0609020204030204" pitchFamily="49" charset="0"/>
                </a:rPr>
                <a:t>: </a:t>
              </a:r>
              <a:r>
                <a:rPr lang="en-US" sz="700" b="0" dirty="0">
                  <a:solidFill>
                    <a:srgbClr val="A31515"/>
                  </a:solidFill>
                  <a:effectLst/>
                  <a:latin typeface="Consolas" panose="020B0609020204030204" pitchFamily="49" charset="0"/>
                </a:rPr>
                <a:t>"500"</a:t>
              </a:r>
              <a:r>
                <a:rPr lang="en-US" sz="700" b="0" dirty="0">
                  <a:solidFill>
                    <a:srgbClr val="000000"/>
                  </a:solidFill>
                  <a:effectLst/>
                  <a:latin typeface="Consolas" panose="020B0609020204030204" pitchFamily="49" charset="0"/>
                </a:rPr>
                <a:t>,</a:t>
              </a:r>
            </a:p>
            <a:p>
              <a:r>
                <a:rPr lang="en-US" sz="700" b="0" dirty="0">
                  <a:solidFill>
                    <a:srgbClr val="000000"/>
                  </a:solidFill>
                  <a:effectLst/>
                  <a:latin typeface="Consolas" panose="020B0609020204030204" pitchFamily="49" charset="0"/>
                </a:rPr>
                <a:t>        </a:t>
              </a:r>
              <a:r>
                <a:rPr lang="en-US" sz="700" b="0" dirty="0">
                  <a:solidFill>
                    <a:srgbClr val="0451A5"/>
                  </a:solidFill>
                  <a:effectLst/>
                  <a:latin typeface="Consolas" panose="020B0609020204030204" pitchFamily="49" charset="0"/>
                </a:rPr>
                <a:t>"city"</a:t>
              </a:r>
              <a:r>
                <a:rPr lang="en-US" sz="700" b="0" dirty="0">
                  <a:solidFill>
                    <a:srgbClr val="000000"/>
                  </a:solidFill>
                  <a:effectLst/>
                  <a:latin typeface="Consolas" panose="020B0609020204030204" pitchFamily="49" charset="0"/>
                </a:rPr>
                <a:t>: </a:t>
              </a:r>
              <a:r>
                <a:rPr lang="en-US" sz="700" b="0" dirty="0">
                  <a:solidFill>
                    <a:srgbClr val="A31515"/>
                  </a:solidFill>
                  <a:effectLst/>
                  <a:latin typeface="Consolas" panose="020B0609020204030204" pitchFamily="49" charset="0"/>
                </a:rPr>
                <a:t>"Seattle"</a:t>
              </a:r>
              <a:r>
                <a:rPr lang="en-US" sz="700" b="0" dirty="0">
                  <a:solidFill>
                    <a:srgbClr val="000000"/>
                  </a:solidFill>
                  <a:effectLst/>
                  <a:latin typeface="Consolas" panose="020B0609020204030204" pitchFamily="49" charset="0"/>
                </a:rPr>
                <a:t>,</a:t>
              </a:r>
            </a:p>
            <a:p>
              <a:r>
                <a:rPr lang="en-US" sz="700" b="0" dirty="0">
                  <a:solidFill>
                    <a:srgbClr val="000000"/>
                  </a:solidFill>
                  <a:effectLst/>
                  <a:latin typeface="Consolas" panose="020B0609020204030204" pitchFamily="49" charset="0"/>
                </a:rPr>
                <a:t>        </a:t>
              </a:r>
              <a:r>
                <a:rPr lang="en-US" sz="700" b="0" dirty="0">
                  <a:solidFill>
                    <a:srgbClr val="0451A5"/>
                  </a:solidFill>
                  <a:effectLst/>
                  <a:latin typeface="Consolas" panose="020B0609020204030204" pitchFamily="49" charset="0"/>
                </a:rPr>
                <a:t>"state"</a:t>
              </a:r>
              <a:r>
                <a:rPr lang="en-US" sz="700" b="0" dirty="0">
                  <a:solidFill>
                    <a:srgbClr val="000000"/>
                  </a:solidFill>
                  <a:effectLst/>
                  <a:latin typeface="Consolas" panose="020B0609020204030204" pitchFamily="49" charset="0"/>
                </a:rPr>
                <a:t>: </a:t>
              </a:r>
              <a:r>
                <a:rPr lang="en-US" sz="700" b="0" dirty="0">
                  <a:solidFill>
                    <a:srgbClr val="A31515"/>
                  </a:solidFill>
                  <a:effectLst/>
                  <a:latin typeface="Consolas" panose="020B0609020204030204" pitchFamily="49" charset="0"/>
                </a:rPr>
                <a:t>"WA"</a:t>
              </a:r>
              <a:r>
                <a:rPr lang="en-US" sz="700" b="0" dirty="0">
                  <a:solidFill>
                    <a:srgbClr val="000000"/>
                  </a:solidFill>
                  <a:effectLst/>
                  <a:latin typeface="Consolas" panose="020B0609020204030204" pitchFamily="49" charset="0"/>
                </a:rPr>
                <a:t>,</a:t>
              </a:r>
            </a:p>
            <a:p>
              <a:r>
                <a:rPr lang="en-US" sz="700" b="0" dirty="0">
                  <a:solidFill>
                    <a:srgbClr val="000000"/>
                  </a:solidFill>
                  <a:effectLst/>
                  <a:latin typeface="Consolas" panose="020B0609020204030204" pitchFamily="49" charset="0"/>
                </a:rPr>
                <a:t>        </a:t>
              </a:r>
              <a:r>
                <a:rPr lang="en-US" sz="700" b="0" dirty="0">
                  <a:solidFill>
                    <a:srgbClr val="0451A5"/>
                  </a:solidFill>
                  <a:effectLst/>
                  <a:latin typeface="Consolas" panose="020B0609020204030204" pitchFamily="49" charset="0"/>
                </a:rPr>
                <a:t>"postalCode"</a:t>
              </a:r>
              <a:r>
                <a:rPr lang="en-US" sz="700" b="0" dirty="0">
                  <a:solidFill>
                    <a:srgbClr val="000000"/>
                  </a:solidFill>
                  <a:effectLst/>
                  <a:latin typeface="Consolas" panose="020B0609020204030204" pitchFamily="49" charset="0"/>
                </a:rPr>
                <a:t>: </a:t>
              </a:r>
              <a:r>
                <a:rPr lang="en-US" sz="700" b="0" dirty="0">
                  <a:solidFill>
                    <a:srgbClr val="A31515"/>
                  </a:solidFill>
                  <a:effectLst/>
                  <a:latin typeface="Consolas" panose="020B0609020204030204" pitchFamily="49" charset="0"/>
                </a:rPr>
                <a:t>"98999"</a:t>
              </a:r>
              <a:endParaRPr lang="en-US" sz="700" b="0" dirty="0">
                <a:solidFill>
                  <a:srgbClr val="000000"/>
                </a:solidFill>
                <a:effectLst/>
                <a:latin typeface="Consolas" panose="020B0609020204030204" pitchFamily="49" charset="0"/>
              </a:endParaRPr>
            </a:p>
            <a:p>
              <a:r>
                <a:rPr lang="en-US" sz="700" b="0" dirty="0">
                  <a:solidFill>
                    <a:srgbClr val="000000"/>
                  </a:solidFill>
                  <a:effectLst/>
                  <a:latin typeface="Consolas" panose="020B0609020204030204" pitchFamily="49" charset="0"/>
                </a:rPr>
                <a:t>    },</a:t>
              </a:r>
            </a:p>
            <a:p>
              <a:r>
                <a:rPr lang="en-US" sz="700" b="0" dirty="0">
                  <a:solidFill>
                    <a:srgbClr val="000000"/>
                  </a:solidFill>
                  <a:effectLst/>
                  <a:latin typeface="Consolas" panose="020B0609020204030204" pitchFamily="49" charset="0"/>
                </a:rPr>
                <a:t>    </a:t>
              </a:r>
              <a:r>
                <a:rPr lang="en-US" sz="700" b="0" dirty="0">
                  <a:solidFill>
                    <a:srgbClr val="0451A5"/>
                  </a:solidFill>
                  <a:effectLst/>
                  <a:latin typeface="Consolas" panose="020B0609020204030204" pitchFamily="49" charset="0"/>
                </a:rPr>
                <a:t>"contact"</a:t>
              </a:r>
              <a:r>
                <a:rPr lang="en-US" sz="700" b="0" dirty="0">
                  <a:solidFill>
                    <a:srgbClr val="000000"/>
                  </a:solidFill>
                  <a:effectLst/>
                  <a:latin typeface="Consolas" panose="020B0609020204030204" pitchFamily="49" charset="0"/>
                </a:rPr>
                <a:t>:</a:t>
              </a:r>
            </a:p>
            <a:p>
              <a:r>
                <a:rPr lang="en-US" sz="700" b="0" dirty="0">
                  <a:solidFill>
                    <a:srgbClr val="000000"/>
                  </a:solidFill>
                  <a:effectLst/>
                  <a:latin typeface="Consolas" panose="020B0609020204030204" pitchFamily="49" charset="0"/>
                </a:rPr>
                <a:t>    [</a:t>
              </a:r>
            </a:p>
            <a:p>
              <a:r>
                <a:rPr lang="en-US" sz="700" b="0" dirty="0">
                  <a:solidFill>
                    <a:srgbClr val="000000"/>
                  </a:solidFill>
                  <a:effectLst/>
                  <a:latin typeface="Consolas" panose="020B0609020204030204" pitchFamily="49" charset="0"/>
                </a:rPr>
                <a:t>        {</a:t>
              </a:r>
            </a:p>
            <a:p>
              <a:r>
                <a:rPr lang="en-US" sz="700" b="0" dirty="0">
                  <a:solidFill>
                    <a:srgbClr val="000000"/>
                  </a:solidFill>
                  <a:effectLst/>
                  <a:latin typeface="Consolas" panose="020B0609020204030204" pitchFamily="49" charset="0"/>
                </a:rPr>
                <a:t>          </a:t>
              </a:r>
              <a:r>
                <a:rPr lang="en-US" sz="700" b="0" dirty="0">
                  <a:solidFill>
                    <a:srgbClr val="0451A5"/>
                  </a:solidFill>
                  <a:effectLst/>
                  <a:latin typeface="Consolas" panose="020B0609020204030204" pitchFamily="49" charset="0"/>
                </a:rPr>
                <a:t>"type"</a:t>
              </a:r>
              <a:r>
                <a:rPr lang="en-US" sz="700" b="0" dirty="0">
                  <a:solidFill>
                    <a:srgbClr val="000000"/>
                  </a:solidFill>
                  <a:effectLst/>
                  <a:latin typeface="Consolas" panose="020B0609020204030204" pitchFamily="49" charset="0"/>
                </a:rPr>
                <a:t>: </a:t>
              </a:r>
              <a:r>
                <a:rPr lang="en-US" sz="700" b="0" dirty="0">
                  <a:solidFill>
                    <a:srgbClr val="A31515"/>
                  </a:solidFill>
                  <a:effectLst/>
                  <a:latin typeface="Consolas" panose="020B0609020204030204" pitchFamily="49" charset="0"/>
                </a:rPr>
                <a:t>"email"</a:t>
              </a:r>
              <a:r>
                <a:rPr lang="en-US" sz="700" b="0" dirty="0">
                  <a:solidFill>
                    <a:srgbClr val="000000"/>
                  </a:solidFill>
                  <a:effectLst/>
                  <a:latin typeface="Consolas" panose="020B0609020204030204" pitchFamily="49" charset="0"/>
                </a:rPr>
                <a:t>,</a:t>
              </a:r>
            </a:p>
            <a:p>
              <a:r>
                <a:rPr lang="en-US" sz="700" b="0" dirty="0">
                  <a:solidFill>
                    <a:srgbClr val="000000"/>
                  </a:solidFill>
                  <a:effectLst/>
                  <a:latin typeface="Consolas" panose="020B0609020204030204" pitchFamily="49" charset="0"/>
                </a:rPr>
                <a:t>          </a:t>
              </a:r>
              <a:r>
                <a:rPr lang="en-US" sz="700" b="0" dirty="0">
                  <a:solidFill>
                    <a:srgbClr val="0451A5"/>
                  </a:solidFill>
                  <a:effectLst/>
                  <a:latin typeface="Consolas" panose="020B0609020204030204" pitchFamily="49" charset="0"/>
                </a:rPr>
                <a:t>"address"</a:t>
              </a:r>
              <a:r>
                <a:rPr lang="en-US" sz="700" b="0" dirty="0">
                  <a:solidFill>
                    <a:srgbClr val="000000"/>
                  </a:solidFill>
                  <a:effectLst/>
                  <a:latin typeface="Consolas" panose="020B0609020204030204" pitchFamily="49" charset="0"/>
                </a:rPr>
                <a:t>: </a:t>
              </a:r>
              <a:r>
                <a:rPr lang="en-US" sz="700" b="0" dirty="0">
                  <a:solidFill>
                    <a:srgbClr val="A31515"/>
                  </a:solidFill>
                  <a:effectLst/>
                  <a:latin typeface="Consolas" panose="020B0609020204030204" pitchFamily="49" charset="0"/>
                </a:rPr>
                <a:t>"samir@northwind.com"</a:t>
              </a:r>
              <a:endParaRPr lang="en-US" sz="700" b="0" dirty="0">
                <a:solidFill>
                  <a:srgbClr val="000000"/>
                </a:solidFill>
                <a:effectLst/>
                <a:latin typeface="Consolas" panose="020B0609020204030204" pitchFamily="49" charset="0"/>
              </a:endParaRPr>
            </a:p>
            <a:p>
              <a:r>
                <a:rPr lang="en-US" sz="700" b="0" dirty="0">
                  <a:solidFill>
                    <a:srgbClr val="000000"/>
                  </a:solidFill>
                  <a:effectLst/>
                  <a:latin typeface="Consolas" panose="020B0609020204030204" pitchFamily="49" charset="0"/>
                </a:rPr>
                <a:t>        }</a:t>
              </a:r>
            </a:p>
            <a:p>
              <a:r>
                <a:rPr lang="en-US" sz="700" b="0" dirty="0">
                  <a:solidFill>
                    <a:srgbClr val="000000"/>
                  </a:solidFill>
                  <a:effectLst/>
                  <a:latin typeface="Consolas" panose="020B0609020204030204" pitchFamily="49" charset="0"/>
                </a:rPr>
                <a:t>    ]</a:t>
              </a:r>
            </a:p>
            <a:p>
              <a:r>
                <a:rPr lang="en-US" sz="700" b="0" dirty="0">
                  <a:solidFill>
                    <a:srgbClr val="000000"/>
                  </a:solidFill>
                  <a:effectLst/>
                  <a:latin typeface="Consolas" panose="020B0609020204030204" pitchFamily="49" charset="0"/>
                </a:rPr>
                <a:t>}</a:t>
              </a:r>
            </a:p>
          </p:txBody>
        </p:sp>
      </p:grpSp>
    </p:spTree>
    <p:extLst>
      <p:ext uri="{BB962C8B-B14F-4D97-AF65-F5344CB8AC3E}">
        <p14:creationId xmlns:p14="http://schemas.microsoft.com/office/powerpoint/2010/main" val="134706791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47766C-79F5-2131-3B8D-704A507F438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160B0A8-87D0-D599-760D-5AED79B3B1E7}"/>
              </a:ext>
            </a:extLst>
          </p:cNvPr>
          <p:cNvSpPr>
            <a:spLocks noGrp="1"/>
          </p:cNvSpPr>
          <p:nvPr>
            <p:ph type="title"/>
          </p:nvPr>
        </p:nvSpPr>
        <p:spPr>
          <a:xfrm>
            <a:off x="269240" y="184324"/>
            <a:ext cx="11655840" cy="899665"/>
          </a:xfrm>
        </p:spPr>
        <p:txBody>
          <a:bodyPr/>
          <a:lstStyle/>
          <a:p>
            <a:r>
              <a:rPr lang="es-ES" b="1" dirty="0"/>
              <a:t>Formatos de datos</a:t>
            </a:r>
          </a:p>
        </p:txBody>
      </p:sp>
      <p:sp>
        <p:nvSpPr>
          <p:cNvPr id="38" name="Rectangle: Rounded Corners 37">
            <a:extLst>
              <a:ext uri="{FF2B5EF4-FFF2-40B4-BE49-F238E27FC236}">
                <a16:creationId xmlns:a16="http://schemas.microsoft.com/office/drawing/2014/main" id="{53D42D49-4758-18FD-5F4D-13BBFE96C6B1}"/>
              </a:ext>
              <a:ext uri="{C183D7F6-B498-43B3-948B-1728B52AA6E4}">
                <adec:decorative xmlns:adec="http://schemas.microsoft.com/office/drawing/2017/decorative" val="0"/>
              </a:ext>
            </a:extLst>
          </p:cNvPr>
          <p:cNvSpPr>
            <a:spLocks/>
          </p:cNvSpPr>
          <p:nvPr/>
        </p:nvSpPr>
        <p:spPr bwMode="auto">
          <a:xfrm>
            <a:off x="6629400" y="1345261"/>
            <a:ext cx="5159621" cy="3636413"/>
          </a:xfrm>
          <a:prstGeom prst="roundRect">
            <a:avLst>
              <a:gd name="adj" fmla="val 6299"/>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0" rIns="91440" bIns="91440" numCol="1" spcCol="0" rtlCol="0" fromWordArt="0" anchor="t" anchorCtr="0" forceAA="0" compatLnSpc="1">
            <a:prstTxWarp prst="textNoShape">
              <a:avLst/>
            </a:prstTxWarp>
            <a:noAutofit/>
          </a:bodyPr>
          <a:lstStyle/>
          <a:p>
            <a:pPr marL="285750" lvl="0" indent="-285750">
              <a:spcBef>
                <a:spcPts val="600"/>
              </a:spcBef>
              <a:buFont typeface="Arial" panose="020B0604020202020204" pitchFamily="34" charset="0"/>
              <a:buChar char="•"/>
              <a:defRPr/>
            </a:pPr>
            <a:r>
              <a:rPr kumimoji="0" lang="es-ES" sz="1600" b="0" i="0" u="none" strike="noStrike" kern="1200" cap="none" spc="0" normalizeH="0" baseline="0" noProof="0" dirty="0">
                <a:ln>
                  <a:noFill/>
                </a:ln>
                <a:solidFill>
                  <a:srgbClr val="1A1A1A"/>
                </a:solidFill>
                <a:effectLst/>
                <a:uLnTx/>
                <a:uFillTx/>
                <a:latin typeface="Segoe UI"/>
                <a:ea typeface="+mn-ea"/>
                <a:cs typeface="+mn-cs"/>
              </a:rPr>
              <a:t>Los datos son una colección de elementos, como números, descripciones y observaciones, que se usan para registrar información. Las estructuras de datos en las que se organizan estos datos suelen representar entidades que son importantes para una organización (como clientes, productos, pedidos de ventas, etc.). Normalmente, cada entidad tiene uno o varios atributos o características (por ejemplo, un cliente podría tener un nombre, una dirección, un número de teléfono, etc.).</a:t>
            </a:r>
            <a:endParaRPr kumimoji="0" lang="en-US" sz="1600" b="0" i="0" u="none" strike="noStrike" kern="1200" cap="none" spc="0" normalizeH="0" baseline="0" noProof="0" dirty="0">
              <a:ln>
                <a:noFill/>
              </a:ln>
              <a:solidFill>
                <a:srgbClr val="1A1A1A"/>
              </a:solidFill>
              <a:effectLst/>
              <a:uLnTx/>
              <a:uFillTx/>
              <a:latin typeface="Segoe UI"/>
              <a:ea typeface="+mn-ea"/>
              <a:cs typeface="+mn-cs"/>
            </a:endParaRPr>
          </a:p>
          <a:p>
            <a:pPr marL="285750" lvl="0" indent="-285750">
              <a:spcBef>
                <a:spcPts val="600"/>
              </a:spcBef>
              <a:buFont typeface="Arial" panose="020B0604020202020204" pitchFamily="34" charset="0"/>
              <a:buChar char="•"/>
              <a:defRPr/>
            </a:pPr>
            <a:endParaRPr lang="en-US" sz="1600" dirty="0">
              <a:solidFill>
                <a:srgbClr val="1A1A1A"/>
              </a:solidFill>
              <a:latin typeface="Segoe UI"/>
            </a:endParaRPr>
          </a:p>
          <a:p>
            <a:pPr marL="285750" lvl="0" indent="-285750">
              <a:spcBef>
                <a:spcPts val="600"/>
              </a:spcBef>
              <a:buFont typeface="Arial" panose="020B0604020202020204" pitchFamily="34" charset="0"/>
              <a:buChar char="•"/>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Datos </a:t>
            </a:r>
            <a:r>
              <a:rPr kumimoji="0" lang="en-US" sz="1600" b="0" i="0" u="none" strike="noStrike" kern="1200" cap="none" spc="0" normalizeH="0" baseline="0" noProof="0" dirty="0" err="1">
                <a:ln>
                  <a:noFill/>
                </a:ln>
                <a:solidFill>
                  <a:srgbClr val="1A1A1A"/>
                </a:solidFill>
                <a:effectLst/>
                <a:uLnTx/>
                <a:uFillTx/>
                <a:latin typeface="Segoe UI"/>
                <a:ea typeface="+mn-ea"/>
                <a:cs typeface="+mn-cs"/>
              </a:rPr>
              <a:t>estructurados</a:t>
            </a:r>
            <a:endParaRPr kumimoji="0" lang="en-US" sz="1600" b="0" i="0" u="none" strike="noStrike" kern="1200" cap="none" spc="0" normalizeH="0" baseline="0" noProof="0" dirty="0">
              <a:ln>
                <a:noFill/>
              </a:ln>
              <a:solidFill>
                <a:srgbClr val="1A1A1A"/>
              </a:solidFill>
              <a:effectLst/>
              <a:uLnTx/>
              <a:uFillTx/>
              <a:latin typeface="Segoe UI"/>
              <a:ea typeface="+mn-ea"/>
              <a:cs typeface="+mn-cs"/>
            </a:endParaRPr>
          </a:p>
          <a:p>
            <a:pPr marL="285750" lvl="0" indent="-285750">
              <a:spcBef>
                <a:spcPts val="600"/>
              </a:spcBef>
              <a:buFont typeface="Arial" panose="020B0604020202020204" pitchFamily="34" charset="0"/>
              <a:buChar char="•"/>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Datos </a:t>
            </a:r>
            <a:r>
              <a:rPr kumimoji="0" lang="en-US" sz="1600" b="0" i="0" u="none" strike="noStrike" kern="1200" cap="none" spc="0" normalizeH="0" baseline="0" noProof="0" dirty="0" err="1">
                <a:ln>
                  <a:noFill/>
                </a:ln>
                <a:solidFill>
                  <a:srgbClr val="1A1A1A"/>
                </a:solidFill>
                <a:effectLst/>
                <a:uLnTx/>
                <a:uFillTx/>
                <a:latin typeface="Segoe UI"/>
                <a:ea typeface="+mn-ea"/>
                <a:cs typeface="+mn-cs"/>
              </a:rPr>
              <a:t>semiestructurados</a:t>
            </a:r>
            <a:endParaRPr kumimoji="0" lang="en-US" sz="1600" b="0" i="0" u="none" strike="noStrike" kern="1200" cap="none" spc="0" normalizeH="0" baseline="0" noProof="0" dirty="0">
              <a:ln>
                <a:noFill/>
              </a:ln>
              <a:solidFill>
                <a:srgbClr val="1A1A1A"/>
              </a:solidFill>
              <a:effectLst/>
              <a:uLnTx/>
              <a:uFillTx/>
              <a:latin typeface="Segoe UI"/>
              <a:ea typeface="+mn-ea"/>
              <a:cs typeface="+mn-cs"/>
            </a:endParaRPr>
          </a:p>
          <a:p>
            <a:pPr marL="285750" lvl="0" indent="-285750">
              <a:spcBef>
                <a:spcPts val="600"/>
              </a:spcBef>
              <a:buFont typeface="Arial" panose="020B0604020202020204" pitchFamily="34" charset="0"/>
              <a:buChar char="•"/>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Datos no </a:t>
            </a:r>
            <a:r>
              <a:rPr kumimoji="0" lang="en-US" sz="1600" b="0" i="0" u="none" strike="noStrike" kern="1200" cap="none" spc="0" normalizeH="0" baseline="0" noProof="0" dirty="0" err="1">
                <a:ln>
                  <a:noFill/>
                </a:ln>
                <a:solidFill>
                  <a:srgbClr val="1A1A1A"/>
                </a:solidFill>
                <a:effectLst/>
                <a:uLnTx/>
                <a:uFillTx/>
                <a:latin typeface="Segoe UI"/>
                <a:ea typeface="+mn-ea"/>
                <a:cs typeface="+mn-cs"/>
              </a:rPr>
              <a:t>estructurados</a:t>
            </a:r>
            <a:endParaRPr kumimoji="0" lang="en-US" sz="1600" b="0" i="0" u="none" strike="noStrike" kern="1200" cap="none" spc="0" normalizeH="0" baseline="0" noProof="0" dirty="0">
              <a:ln>
                <a:noFill/>
              </a:ln>
              <a:solidFill>
                <a:srgbClr val="1A1A1A"/>
              </a:solidFill>
              <a:effectLst/>
              <a:uLnTx/>
              <a:uFillTx/>
              <a:latin typeface="Segoe UI"/>
              <a:ea typeface="+mn-ea"/>
              <a:cs typeface="+mn-cs"/>
            </a:endParaRPr>
          </a:p>
        </p:txBody>
      </p:sp>
      <p:grpSp>
        <p:nvGrpSpPr>
          <p:cNvPr id="4" name="Group 3">
            <a:extLst>
              <a:ext uri="{FF2B5EF4-FFF2-40B4-BE49-F238E27FC236}">
                <a16:creationId xmlns:a16="http://schemas.microsoft.com/office/drawing/2014/main" id="{C64EA6F0-1FA6-69AF-7E79-871980400DFB}"/>
              </a:ext>
              <a:ext uri="{C183D7F6-B498-43B3-948B-1728B52AA6E4}">
                <adec:decorative xmlns:adec="http://schemas.microsoft.com/office/drawing/2017/decorative" val="1"/>
              </a:ext>
            </a:extLst>
          </p:cNvPr>
          <p:cNvGrpSpPr/>
          <p:nvPr/>
        </p:nvGrpSpPr>
        <p:grpSpPr>
          <a:xfrm flipH="1">
            <a:off x="0" y="5699546"/>
            <a:ext cx="12192000" cy="1197624"/>
            <a:chOff x="0" y="5660376"/>
            <a:chExt cx="12192000" cy="1197624"/>
          </a:xfrm>
        </p:grpSpPr>
        <p:pic>
          <p:nvPicPr>
            <p:cNvPr id="24" name="Graphic 23">
              <a:extLst>
                <a:ext uri="{FF2B5EF4-FFF2-40B4-BE49-F238E27FC236}">
                  <a16:creationId xmlns:a16="http://schemas.microsoft.com/office/drawing/2014/main" id="{11DEF729-3C56-B744-FB45-0F7A336B743D}"/>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632" t="25347" b="52265"/>
            <a:stretch/>
          </p:blipFill>
          <p:spPr>
            <a:xfrm>
              <a:off x="0" y="6019800"/>
              <a:ext cx="6614167" cy="838200"/>
            </a:xfrm>
            <a:custGeom>
              <a:avLst/>
              <a:gdLst>
                <a:gd name="connsiteX0" fmla="*/ 6299200 w 6614167"/>
                <a:gd name="connsiteY0" fmla="*/ 0 h 838200"/>
                <a:gd name="connsiteX1" fmla="*/ 6614167 w 6614167"/>
                <a:gd name="connsiteY1" fmla="*/ 0 h 838200"/>
                <a:gd name="connsiteX2" fmla="*/ 6614167 w 6614167"/>
                <a:gd name="connsiteY2" fmla="*/ 838200 h 838200"/>
                <a:gd name="connsiteX3" fmla="*/ 0 w 6614167"/>
                <a:gd name="connsiteY3" fmla="*/ 838200 h 838200"/>
                <a:gd name="connsiteX4" fmla="*/ 0 w 6614167"/>
                <a:gd name="connsiteY4" fmla="*/ 257537 h 838200"/>
                <a:gd name="connsiteX5" fmla="*/ 6299200 w 6614167"/>
                <a:gd name="connsiteY5" fmla="*/ 257537 h 838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14167" h="838200">
                  <a:moveTo>
                    <a:pt x="6299200" y="0"/>
                  </a:moveTo>
                  <a:lnTo>
                    <a:pt x="6614167" y="0"/>
                  </a:lnTo>
                  <a:lnTo>
                    <a:pt x="6614167" y="838200"/>
                  </a:lnTo>
                  <a:lnTo>
                    <a:pt x="0" y="838200"/>
                  </a:lnTo>
                  <a:lnTo>
                    <a:pt x="0" y="257537"/>
                  </a:lnTo>
                  <a:lnTo>
                    <a:pt x="6299200" y="257537"/>
                  </a:lnTo>
                  <a:close/>
                </a:path>
              </a:pathLst>
            </a:custGeom>
          </p:spPr>
        </p:pic>
        <p:pic>
          <p:nvPicPr>
            <p:cNvPr id="25" name="Graphic 24">
              <a:extLst>
                <a:ext uri="{FF2B5EF4-FFF2-40B4-BE49-F238E27FC236}">
                  <a16:creationId xmlns:a16="http://schemas.microsoft.com/office/drawing/2014/main" id="{62B99A69-A410-0122-0099-5E50DF3A38A8}"/>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t="17225" r="16311" b="52265"/>
            <a:stretch/>
          </p:blipFill>
          <p:spPr>
            <a:xfrm>
              <a:off x="6601605" y="5715735"/>
              <a:ext cx="5570481" cy="1142265"/>
            </a:xfrm>
            <a:custGeom>
              <a:avLst/>
              <a:gdLst>
                <a:gd name="connsiteX0" fmla="*/ 65895 w 5570481"/>
                <a:gd name="connsiteY0" fmla="*/ 0 h 1142265"/>
                <a:gd name="connsiteX1" fmla="*/ 5570481 w 5570481"/>
                <a:gd name="connsiteY1" fmla="*/ 0 h 1142265"/>
                <a:gd name="connsiteX2" fmla="*/ 5570481 w 5570481"/>
                <a:gd name="connsiteY2" fmla="*/ 1142265 h 1142265"/>
                <a:gd name="connsiteX3" fmla="*/ 0 w 5570481"/>
                <a:gd name="connsiteY3" fmla="*/ 1142265 h 1142265"/>
                <a:gd name="connsiteX4" fmla="*/ 0 w 5570481"/>
                <a:gd name="connsiteY4" fmla="*/ 304065 h 1142265"/>
                <a:gd name="connsiteX5" fmla="*/ 65895 w 5570481"/>
                <a:gd name="connsiteY5" fmla="*/ 304065 h 1142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70481" h="1142265">
                  <a:moveTo>
                    <a:pt x="65895" y="0"/>
                  </a:moveTo>
                  <a:lnTo>
                    <a:pt x="5570481" y="0"/>
                  </a:lnTo>
                  <a:lnTo>
                    <a:pt x="5570481" y="1142265"/>
                  </a:lnTo>
                  <a:lnTo>
                    <a:pt x="0" y="1142265"/>
                  </a:lnTo>
                  <a:lnTo>
                    <a:pt x="0" y="304065"/>
                  </a:lnTo>
                  <a:lnTo>
                    <a:pt x="65895" y="304065"/>
                  </a:lnTo>
                  <a:close/>
                </a:path>
              </a:pathLst>
            </a:custGeom>
          </p:spPr>
        </p:pic>
        <p:sp>
          <p:nvSpPr>
            <p:cNvPr id="26" name="Freeform: Shape 25">
              <a:extLst>
                <a:ext uri="{FF2B5EF4-FFF2-40B4-BE49-F238E27FC236}">
                  <a16:creationId xmlns:a16="http://schemas.microsoft.com/office/drawing/2014/main" id="{D5B3DDEA-C47B-91E7-ED96-960CE0C03A3E}"/>
                </a:ext>
              </a:extLst>
            </p:cNvPr>
            <p:cNvSpPr/>
            <p:nvPr/>
          </p:nvSpPr>
          <p:spPr>
            <a:xfrm flipH="1">
              <a:off x="0" y="5715736"/>
              <a:ext cx="12192000" cy="617863"/>
            </a:xfrm>
            <a:custGeom>
              <a:avLst/>
              <a:gdLst>
                <a:gd name="connsiteX0" fmla="*/ 0 w 11131185"/>
                <a:gd name="connsiteY0" fmla="*/ 386 h 617863"/>
                <a:gd name="connsiteX1" fmla="*/ 4663948 w 11131185"/>
                <a:gd name="connsiteY1" fmla="*/ 5 h 617863"/>
                <a:gd name="connsiteX2" fmla="*/ 4884289 w 11131185"/>
                <a:gd name="connsiteY2" fmla="*/ 95763 h 617863"/>
                <a:gd name="connsiteX3" fmla="*/ 5081766 w 11131185"/>
                <a:gd name="connsiteY3" fmla="*/ 293502 h 617863"/>
                <a:gd name="connsiteX4" fmla="*/ 5310360 w 11131185"/>
                <a:gd name="connsiteY4" fmla="*/ 522101 h 617863"/>
                <a:gd name="connsiteX5" fmla="*/ 5531332 w 11131185"/>
                <a:gd name="connsiteY5" fmla="*/ 617859 h 617863"/>
                <a:gd name="connsiteX6" fmla="*/ 11131185 w 11131185"/>
                <a:gd name="connsiteY6" fmla="*/ 617478 h 617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31185" h="617863">
                  <a:moveTo>
                    <a:pt x="0" y="386"/>
                  </a:moveTo>
                  <a:lnTo>
                    <a:pt x="4663948" y="5"/>
                  </a:lnTo>
                  <a:cubicBezTo>
                    <a:pt x="4663948" y="5"/>
                    <a:pt x="4786499" y="-2408"/>
                    <a:pt x="4884289" y="95763"/>
                  </a:cubicBezTo>
                  <a:cubicBezTo>
                    <a:pt x="5070337" y="281690"/>
                    <a:pt x="5081766" y="293502"/>
                    <a:pt x="5081766" y="293502"/>
                  </a:cubicBezTo>
                  <a:cubicBezTo>
                    <a:pt x="5081766" y="293502"/>
                    <a:pt x="5124943" y="336173"/>
                    <a:pt x="5310360" y="522101"/>
                  </a:cubicBezTo>
                  <a:cubicBezTo>
                    <a:pt x="5408782" y="620208"/>
                    <a:pt x="5531332" y="617859"/>
                    <a:pt x="5531332" y="617859"/>
                  </a:cubicBezTo>
                  <a:lnTo>
                    <a:pt x="11131185" y="617478"/>
                  </a:lnTo>
                </a:path>
              </a:pathLst>
            </a:custGeom>
            <a:noFill/>
            <a:ln w="123825" cap="flat">
              <a:solidFill>
                <a:schemeClr val="bg1">
                  <a:lumMod val="75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7" name="Oval 26">
              <a:extLst>
                <a:ext uri="{FF2B5EF4-FFF2-40B4-BE49-F238E27FC236}">
                  <a16:creationId xmlns:a16="http://schemas.microsoft.com/office/drawing/2014/main" id="{D30D09FF-FE7B-0663-E92D-9B9989C55E44}"/>
                </a:ext>
              </a:extLst>
            </p:cNvPr>
            <p:cNvSpPr/>
            <p:nvPr/>
          </p:nvSpPr>
          <p:spPr bwMode="auto">
            <a:xfrm flipH="1">
              <a:off x="6547830" y="5965176"/>
              <a:ext cx="118872" cy="11887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8" name="Oval 27">
              <a:extLst>
                <a:ext uri="{FF2B5EF4-FFF2-40B4-BE49-F238E27FC236}">
                  <a16:creationId xmlns:a16="http://schemas.microsoft.com/office/drawing/2014/main" id="{BBD93A64-C490-CEC1-A6FB-A6E8AE007B8A}"/>
                </a:ext>
              </a:extLst>
            </p:cNvPr>
            <p:cNvSpPr/>
            <p:nvPr/>
          </p:nvSpPr>
          <p:spPr bwMode="auto">
            <a:xfrm flipH="1">
              <a:off x="11615932" y="5660376"/>
              <a:ext cx="118872" cy="11887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9" name="Oval 28">
              <a:extLst>
                <a:ext uri="{FF2B5EF4-FFF2-40B4-BE49-F238E27FC236}">
                  <a16:creationId xmlns:a16="http://schemas.microsoft.com/office/drawing/2014/main" id="{C2DBEB13-378C-F7CA-82D1-CD9EB0A09386}"/>
                </a:ext>
                <a:ext uri="{C183D7F6-B498-43B3-948B-1728B52AA6E4}">
                  <adec:decorative xmlns:adec="http://schemas.microsoft.com/office/drawing/2017/decorative" val="1"/>
                </a:ext>
              </a:extLst>
            </p:cNvPr>
            <p:cNvSpPr/>
            <p:nvPr/>
          </p:nvSpPr>
          <p:spPr bwMode="auto">
            <a:xfrm rot="10800000" flipH="1" flipV="1">
              <a:off x="3597199" y="5751128"/>
              <a:ext cx="118872" cy="118872"/>
            </a:xfrm>
            <a:prstGeom prst="ellipse">
              <a:avLst/>
            </a:prstGeom>
            <a:solidFill>
              <a:schemeClr val="bg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8" name="TextBox 7">
            <a:extLst>
              <a:ext uri="{FF2B5EF4-FFF2-40B4-BE49-F238E27FC236}">
                <a16:creationId xmlns:a16="http://schemas.microsoft.com/office/drawing/2014/main" id="{5D7B1625-5458-C07E-9766-AF144C61B350}"/>
              </a:ext>
            </a:extLst>
          </p:cNvPr>
          <p:cNvSpPr txBox="1"/>
          <p:nvPr/>
        </p:nvSpPr>
        <p:spPr>
          <a:xfrm>
            <a:off x="10013973" y="6408771"/>
            <a:ext cx="2268681" cy="369332"/>
          </a:xfrm>
          <a:prstGeom prst="rect">
            <a:avLst/>
          </a:prstGeom>
          <a:noFill/>
        </p:spPr>
        <p:txBody>
          <a:bodyPr wrap="square">
            <a:spAutoFit/>
          </a:bodyPr>
          <a:lstStyle/>
          <a:p>
            <a:r>
              <a:rPr lang="en-US" b="1" dirty="0">
                <a:hlinkClick r:id="rId5"/>
              </a:rPr>
              <a:t>Read the full text</a:t>
            </a:r>
            <a:endParaRPr lang="en-US" b="1" dirty="0"/>
          </a:p>
        </p:txBody>
      </p:sp>
      <p:sp>
        <p:nvSpPr>
          <p:cNvPr id="10" name="TextBox 9">
            <a:extLst>
              <a:ext uri="{FF2B5EF4-FFF2-40B4-BE49-F238E27FC236}">
                <a16:creationId xmlns:a16="http://schemas.microsoft.com/office/drawing/2014/main" id="{F9F5C5B6-2B18-7ABE-D624-519C5DF48F17}"/>
              </a:ext>
            </a:extLst>
          </p:cNvPr>
          <p:cNvSpPr txBox="1"/>
          <p:nvPr/>
        </p:nvSpPr>
        <p:spPr>
          <a:xfrm>
            <a:off x="269240" y="5961838"/>
            <a:ext cx="4988560" cy="461665"/>
          </a:xfrm>
          <a:prstGeom prst="rect">
            <a:avLst/>
          </a:prstGeom>
          <a:noFill/>
        </p:spPr>
        <p:txBody>
          <a:bodyPr wrap="square">
            <a:spAutoFit/>
          </a:bodyPr>
          <a:lstStyle/>
          <a:p>
            <a:r>
              <a:rPr lang="en-US" sz="1200" dirty="0"/>
              <a:t>https://learn.microsoft.com/es-es/training/modules/explore-core-data-concepts/2-data-formats</a:t>
            </a:r>
          </a:p>
        </p:txBody>
      </p:sp>
      <p:pic>
        <p:nvPicPr>
          <p:cNvPr id="5" name="Picture 4">
            <a:extLst>
              <a:ext uri="{FF2B5EF4-FFF2-40B4-BE49-F238E27FC236}">
                <a16:creationId xmlns:a16="http://schemas.microsoft.com/office/drawing/2014/main" id="{AE799411-4B1B-01A7-F2F8-4EC1D8F0A1D5}"/>
              </a:ext>
            </a:extLst>
          </p:cNvPr>
          <p:cNvPicPr>
            <a:picLocks noChangeAspect="1"/>
          </p:cNvPicPr>
          <p:nvPr/>
        </p:nvPicPr>
        <p:blipFill>
          <a:blip r:embed="rId6"/>
          <a:stretch>
            <a:fillRect/>
          </a:stretch>
        </p:blipFill>
        <p:spPr>
          <a:xfrm>
            <a:off x="314959" y="1290921"/>
            <a:ext cx="6300793" cy="3524919"/>
          </a:xfrm>
          <a:prstGeom prst="rect">
            <a:avLst/>
          </a:prstGeom>
        </p:spPr>
      </p:pic>
    </p:spTree>
    <p:extLst>
      <p:ext uri="{BB962C8B-B14F-4D97-AF65-F5344CB8AC3E}">
        <p14:creationId xmlns:p14="http://schemas.microsoft.com/office/powerpoint/2010/main" val="497523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B2B499-7F80-3ED5-8DF3-BB37113DB96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2B218FC-6238-2D08-50E0-331964345B78}"/>
              </a:ext>
            </a:extLst>
          </p:cNvPr>
          <p:cNvSpPr>
            <a:spLocks noGrp="1"/>
          </p:cNvSpPr>
          <p:nvPr>
            <p:ph type="title"/>
          </p:nvPr>
        </p:nvSpPr>
        <p:spPr>
          <a:xfrm>
            <a:off x="269240" y="184324"/>
            <a:ext cx="11655840" cy="899665"/>
          </a:xfrm>
        </p:spPr>
        <p:txBody>
          <a:bodyPr/>
          <a:lstStyle/>
          <a:p>
            <a:r>
              <a:rPr lang="es-ES" b="1" dirty="0"/>
              <a:t>Formatos de datos</a:t>
            </a:r>
          </a:p>
        </p:txBody>
      </p:sp>
      <p:grpSp>
        <p:nvGrpSpPr>
          <p:cNvPr id="4" name="Group 3">
            <a:extLst>
              <a:ext uri="{FF2B5EF4-FFF2-40B4-BE49-F238E27FC236}">
                <a16:creationId xmlns:a16="http://schemas.microsoft.com/office/drawing/2014/main" id="{C5FB7E73-87A2-3DE2-F5E1-A83DA1588DC2}"/>
              </a:ext>
              <a:ext uri="{C183D7F6-B498-43B3-948B-1728B52AA6E4}">
                <adec:decorative xmlns:adec="http://schemas.microsoft.com/office/drawing/2017/decorative" val="1"/>
              </a:ext>
            </a:extLst>
          </p:cNvPr>
          <p:cNvGrpSpPr/>
          <p:nvPr/>
        </p:nvGrpSpPr>
        <p:grpSpPr>
          <a:xfrm flipH="1">
            <a:off x="0" y="5699546"/>
            <a:ext cx="12192000" cy="1197624"/>
            <a:chOff x="0" y="5660376"/>
            <a:chExt cx="12192000" cy="1197624"/>
          </a:xfrm>
        </p:grpSpPr>
        <p:pic>
          <p:nvPicPr>
            <p:cNvPr id="24" name="Graphic 23">
              <a:extLst>
                <a:ext uri="{FF2B5EF4-FFF2-40B4-BE49-F238E27FC236}">
                  <a16:creationId xmlns:a16="http://schemas.microsoft.com/office/drawing/2014/main" id="{881162E5-4065-36C5-493A-DE3877062B7A}"/>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632" t="25347" b="52265"/>
            <a:stretch/>
          </p:blipFill>
          <p:spPr>
            <a:xfrm>
              <a:off x="0" y="6019800"/>
              <a:ext cx="6614167" cy="838200"/>
            </a:xfrm>
            <a:custGeom>
              <a:avLst/>
              <a:gdLst>
                <a:gd name="connsiteX0" fmla="*/ 6299200 w 6614167"/>
                <a:gd name="connsiteY0" fmla="*/ 0 h 838200"/>
                <a:gd name="connsiteX1" fmla="*/ 6614167 w 6614167"/>
                <a:gd name="connsiteY1" fmla="*/ 0 h 838200"/>
                <a:gd name="connsiteX2" fmla="*/ 6614167 w 6614167"/>
                <a:gd name="connsiteY2" fmla="*/ 838200 h 838200"/>
                <a:gd name="connsiteX3" fmla="*/ 0 w 6614167"/>
                <a:gd name="connsiteY3" fmla="*/ 838200 h 838200"/>
                <a:gd name="connsiteX4" fmla="*/ 0 w 6614167"/>
                <a:gd name="connsiteY4" fmla="*/ 257537 h 838200"/>
                <a:gd name="connsiteX5" fmla="*/ 6299200 w 6614167"/>
                <a:gd name="connsiteY5" fmla="*/ 257537 h 838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14167" h="838200">
                  <a:moveTo>
                    <a:pt x="6299200" y="0"/>
                  </a:moveTo>
                  <a:lnTo>
                    <a:pt x="6614167" y="0"/>
                  </a:lnTo>
                  <a:lnTo>
                    <a:pt x="6614167" y="838200"/>
                  </a:lnTo>
                  <a:lnTo>
                    <a:pt x="0" y="838200"/>
                  </a:lnTo>
                  <a:lnTo>
                    <a:pt x="0" y="257537"/>
                  </a:lnTo>
                  <a:lnTo>
                    <a:pt x="6299200" y="257537"/>
                  </a:lnTo>
                  <a:close/>
                </a:path>
              </a:pathLst>
            </a:custGeom>
          </p:spPr>
        </p:pic>
        <p:pic>
          <p:nvPicPr>
            <p:cNvPr id="25" name="Graphic 24">
              <a:extLst>
                <a:ext uri="{FF2B5EF4-FFF2-40B4-BE49-F238E27FC236}">
                  <a16:creationId xmlns:a16="http://schemas.microsoft.com/office/drawing/2014/main" id="{961D0A25-7B2E-C527-29A3-CE551BBF2D1A}"/>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t="17225" r="16311" b="52265"/>
            <a:stretch/>
          </p:blipFill>
          <p:spPr>
            <a:xfrm>
              <a:off x="6601605" y="5715735"/>
              <a:ext cx="5570481" cy="1142265"/>
            </a:xfrm>
            <a:custGeom>
              <a:avLst/>
              <a:gdLst>
                <a:gd name="connsiteX0" fmla="*/ 65895 w 5570481"/>
                <a:gd name="connsiteY0" fmla="*/ 0 h 1142265"/>
                <a:gd name="connsiteX1" fmla="*/ 5570481 w 5570481"/>
                <a:gd name="connsiteY1" fmla="*/ 0 h 1142265"/>
                <a:gd name="connsiteX2" fmla="*/ 5570481 w 5570481"/>
                <a:gd name="connsiteY2" fmla="*/ 1142265 h 1142265"/>
                <a:gd name="connsiteX3" fmla="*/ 0 w 5570481"/>
                <a:gd name="connsiteY3" fmla="*/ 1142265 h 1142265"/>
                <a:gd name="connsiteX4" fmla="*/ 0 w 5570481"/>
                <a:gd name="connsiteY4" fmla="*/ 304065 h 1142265"/>
                <a:gd name="connsiteX5" fmla="*/ 65895 w 5570481"/>
                <a:gd name="connsiteY5" fmla="*/ 304065 h 1142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70481" h="1142265">
                  <a:moveTo>
                    <a:pt x="65895" y="0"/>
                  </a:moveTo>
                  <a:lnTo>
                    <a:pt x="5570481" y="0"/>
                  </a:lnTo>
                  <a:lnTo>
                    <a:pt x="5570481" y="1142265"/>
                  </a:lnTo>
                  <a:lnTo>
                    <a:pt x="0" y="1142265"/>
                  </a:lnTo>
                  <a:lnTo>
                    <a:pt x="0" y="304065"/>
                  </a:lnTo>
                  <a:lnTo>
                    <a:pt x="65895" y="304065"/>
                  </a:lnTo>
                  <a:close/>
                </a:path>
              </a:pathLst>
            </a:custGeom>
          </p:spPr>
        </p:pic>
        <p:sp>
          <p:nvSpPr>
            <p:cNvPr id="26" name="Freeform: Shape 25">
              <a:extLst>
                <a:ext uri="{FF2B5EF4-FFF2-40B4-BE49-F238E27FC236}">
                  <a16:creationId xmlns:a16="http://schemas.microsoft.com/office/drawing/2014/main" id="{FB6EFCE4-A46A-8D35-CB5D-75B2E3AEC7D0}"/>
                </a:ext>
              </a:extLst>
            </p:cNvPr>
            <p:cNvSpPr/>
            <p:nvPr/>
          </p:nvSpPr>
          <p:spPr>
            <a:xfrm flipH="1">
              <a:off x="0" y="5715736"/>
              <a:ext cx="12192000" cy="617863"/>
            </a:xfrm>
            <a:custGeom>
              <a:avLst/>
              <a:gdLst>
                <a:gd name="connsiteX0" fmla="*/ 0 w 11131185"/>
                <a:gd name="connsiteY0" fmla="*/ 386 h 617863"/>
                <a:gd name="connsiteX1" fmla="*/ 4663948 w 11131185"/>
                <a:gd name="connsiteY1" fmla="*/ 5 h 617863"/>
                <a:gd name="connsiteX2" fmla="*/ 4884289 w 11131185"/>
                <a:gd name="connsiteY2" fmla="*/ 95763 h 617863"/>
                <a:gd name="connsiteX3" fmla="*/ 5081766 w 11131185"/>
                <a:gd name="connsiteY3" fmla="*/ 293502 h 617863"/>
                <a:gd name="connsiteX4" fmla="*/ 5310360 w 11131185"/>
                <a:gd name="connsiteY4" fmla="*/ 522101 h 617863"/>
                <a:gd name="connsiteX5" fmla="*/ 5531332 w 11131185"/>
                <a:gd name="connsiteY5" fmla="*/ 617859 h 617863"/>
                <a:gd name="connsiteX6" fmla="*/ 11131185 w 11131185"/>
                <a:gd name="connsiteY6" fmla="*/ 617478 h 617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31185" h="617863">
                  <a:moveTo>
                    <a:pt x="0" y="386"/>
                  </a:moveTo>
                  <a:lnTo>
                    <a:pt x="4663948" y="5"/>
                  </a:lnTo>
                  <a:cubicBezTo>
                    <a:pt x="4663948" y="5"/>
                    <a:pt x="4786499" y="-2408"/>
                    <a:pt x="4884289" y="95763"/>
                  </a:cubicBezTo>
                  <a:cubicBezTo>
                    <a:pt x="5070337" y="281690"/>
                    <a:pt x="5081766" y="293502"/>
                    <a:pt x="5081766" y="293502"/>
                  </a:cubicBezTo>
                  <a:cubicBezTo>
                    <a:pt x="5081766" y="293502"/>
                    <a:pt x="5124943" y="336173"/>
                    <a:pt x="5310360" y="522101"/>
                  </a:cubicBezTo>
                  <a:cubicBezTo>
                    <a:pt x="5408782" y="620208"/>
                    <a:pt x="5531332" y="617859"/>
                    <a:pt x="5531332" y="617859"/>
                  </a:cubicBezTo>
                  <a:lnTo>
                    <a:pt x="11131185" y="617478"/>
                  </a:lnTo>
                </a:path>
              </a:pathLst>
            </a:custGeom>
            <a:noFill/>
            <a:ln w="123825" cap="flat">
              <a:solidFill>
                <a:schemeClr val="bg1">
                  <a:lumMod val="75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7" name="Oval 26">
              <a:extLst>
                <a:ext uri="{FF2B5EF4-FFF2-40B4-BE49-F238E27FC236}">
                  <a16:creationId xmlns:a16="http://schemas.microsoft.com/office/drawing/2014/main" id="{BA0E0476-A221-053D-4436-5DB0D7C21C3B}"/>
                </a:ext>
              </a:extLst>
            </p:cNvPr>
            <p:cNvSpPr/>
            <p:nvPr/>
          </p:nvSpPr>
          <p:spPr bwMode="auto">
            <a:xfrm flipH="1">
              <a:off x="6547830" y="5965176"/>
              <a:ext cx="118872" cy="11887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8" name="Oval 27">
              <a:extLst>
                <a:ext uri="{FF2B5EF4-FFF2-40B4-BE49-F238E27FC236}">
                  <a16:creationId xmlns:a16="http://schemas.microsoft.com/office/drawing/2014/main" id="{BE905724-0386-5A48-522B-39CD93CBA941}"/>
                </a:ext>
              </a:extLst>
            </p:cNvPr>
            <p:cNvSpPr/>
            <p:nvPr/>
          </p:nvSpPr>
          <p:spPr bwMode="auto">
            <a:xfrm flipH="1">
              <a:off x="11615932" y="5660376"/>
              <a:ext cx="118872" cy="11887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9" name="Oval 28">
              <a:extLst>
                <a:ext uri="{FF2B5EF4-FFF2-40B4-BE49-F238E27FC236}">
                  <a16:creationId xmlns:a16="http://schemas.microsoft.com/office/drawing/2014/main" id="{FBAA8E05-E937-0F28-C52D-469F4234C7A2}"/>
                </a:ext>
                <a:ext uri="{C183D7F6-B498-43B3-948B-1728B52AA6E4}">
                  <adec:decorative xmlns:adec="http://schemas.microsoft.com/office/drawing/2017/decorative" val="1"/>
                </a:ext>
              </a:extLst>
            </p:cNvPr>
            <p:cNvSpPr/>
            <p:nvPr/>
          </p:nvSpPr>
          <p:spPr bwMode="auto">
            <a:xfrm rot="10800000" flipH="1" flipV="1">
              <a:off x="3597199" y="5751128"/>
              <a:ext cx="118872" cy="118872"/>
            </a:xfrm>
            <a:prstGeom prst="ellipse">
              <a:avLst/>
            </a:prstGeom>
            <a:solidFill>
              <a:schemeClr val="bg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8" name="TextBox 7">
            <a:extLst>
              <a:ext uri="{FF2B5EF4-FFF2-40B4-BE49-F238E27FC236}">
                <a16:creationId xmlns:a16="http://schemas.microsoft.com/office/drawing/2014/main" id="{AAEA6C9E-4B1E-FD7C-FDB7-A73C2D362368}"/>
              </a:ext>
            </a:extLst>
          </p:cNvPr>
          <p:cNvSpPr txBox="1"/>
          <p:nvPr/>
        </p:nvSpPr>
        <p:spPr>
          <a:xfrm>
            <a:off x="10013973" y="6408771"/>
            <a:ext cx="2268681" cy="369332"/>
          </a:xfrm>
          <a:prstGeom prst="rect">
            <a:avLst/>
          </a:prstGeom>
          <a:noFill/>
        </p:spPr>
        <p:txBody>
          <a:bodyPr wrap="square">
            <a:spAutoFit/>
          </a:bodyPr>
          <a:lstStyle/>
          <a:p>
            <a:r>
              <a:rPr lang="en-US" b="1" dirty="0">
                <a:hlinkClick r:id="rId5"/>
              </a:rPr>
              <a:t>Read the full text</a:t>
            </a:r>
            <a:endParaRPr lang="en-US" b="1" dirty="0"/>
          </a:p>
        </p:txBody>
      </p:sp>
      <p:sp>
        <p:nvSpPr>
          <p:cNvPr id="10" name="TextBox 9">
            <a:extLst>
              <a:ext uri="{FF2B5EF4-FFF2-40B4-BE49-F238E27FC236}">
                <a16:creationId xmlns:a16="http://schemas.microsoft.com/office/drawing/2014/main" id="{1B002466-9202-85F2-CCCC-BD0C1EAA7400}"/>
              </a:ext>
            </a:extLst>
          </p:cNvPr>
          <p:cNvSpPr txBox="1"/>
          <p:nvPr/>
        </p:nvSpPr>
        <p:spPr>
          <a:xfrm>
            <a:off x="269240" y="5961838"/>
            <a:ext cx="4988560" cy="461665"/>
          </a:xfrm>
          <a:prstGeom prst="rect">
            <a:avLst/>
          </a:prstGeom>
          <a:noFill/>
        </p:spPr>
        <p:txBody>
          <a:bodyPr wrap="square">
            <a:spAutoFit/>
          </a:bodyPr>
          <a:lstStyle/>
          <a:p>
            <a:r>
              <a:rPr lang="en-US" sz="1200" dirty="0"/>
              <a:t>https://learn.microsoft.com/es-es/training/modules/explore-core-data-concepts/2-data-formats</a:t>
            </a:r>
          </a:p>
        </p:txBody>
      </p:sp>
      <p:pic>
        <p:nvPicPr>
          <p:cNvPr id="1026" name="Picture 2" descr="Generated image">
            <a:extLst>
              <a:ext uri="{FF2B5EF4-FFF2-40B4-BE49-F238E27FC236}">
                <a16:creationId xmlns:a16="http://schemas.microsoft.com/office/drawing/2014/main" id="{1FD4EAF1-1A0B-BC88-0C01-727BB27DA14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6920" y="840118"/>
            <a:ext cx="6972080" cy="464805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n que muestra datos no estructurados en documentos.">
            <a:extLst>
              <a:ext uri="{FF2B5EF4-FFF2-40B4-BE49-F238E27FC236}">
                <a16:creationId xmlns:a16="http://schemas.microsoft.com/office/drawing/2014/main" id="{FF652242-8333-9A3B-27A6-6D86A74D250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90049" y="3721287"/>
            <a:ext cx="2320988" cy="255773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FB9F9877-585F-9B46-B409-19B6F5A98483}"/>
              </a:ext>
            </a:extLst>
          </p:cNvPr>
          <p:cNvPicPr>
            <a:picLocks noChangeAspect="1"/>
          </p:cNvPicPr>
          <p:nvPr/>
        </p:nvPicPr>
        <p:blipFill>
          <a:blip r:embed="rId8"/>
          <a:stretch>
            <a:fillRect/>
          </a:stretch>
        </p:blipFill>
        <p:spPr>
          <a:xfrm>
            <a:off x="9711037" y="1906553"/>
            <a:ext cx="2480963" cy="2515183"/>
          </a:xfrm>
          <a:prstGeom prst="rect">
            <a:avLst/>
          </a:prstGeom>
        </p:spPr>
      </p:pic>
      <p:pic>
        <p:nvPicPr>
          <p:cNvPr id="14" name="Picture 13">
            <a:extLst>
              <a:ext uri="{FF2B5EF4-FFF2-40B4-BE49-F238E27FC236}">
                <a16:creationId xmlns:a16="http://schemas.microsoft.com/office/drawing/2014/main" id="{0E8FE4D3-A715-5FC1-87BD-AB9B021CB382}"/>
              </a:ext>
            </a:extLst>
          </p:cNvPr>
          <p:cNvPicPr>
            <a:picLocks noChangeAspect="1"/>
          </p:cNvPicPr>
          <p:nvPr/>
        </p:nvPicPr>
        <p:blipFill>
          <a:blip r:embed="rId9"/>
          <a:stretch>
            <a:fillRect/>
          </a:stretch>
        </p:blipFill>
        <p:spPr>
          <a:xfrm>
            <a:off x="7315434" y="1049851"/>
            <a:ext cx="2320989" cy="1789465"/>
          </a:xfrm>
          <a:prstGeom prst="rect">
            <a:avLst/>
          </a:prstGeom>
        </p:spPr>
      </p:pic>
    </p:spTree>
    <p:extLst>
      <p:ext uri="{BB962C8B-B14F-4D97-AF65-F5344CB8AC3E}">
        <p14:creationId xmlns:p14="http://schemas.microsoft.com/office/powerpoint/2010/main" val="392343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3-50155_May_Leadership_Summit_Template_Light">
  <a:themeElements>
    <a:clrScheme name="MSFT 5">
      <a:dk1>
        <a:srgbClr val="1A1A1A"/>
      </a:dk1>
      <a:lt1>
        <a:srgbClr val="FFFFFF"/>
      </a:lt1>
      <a:dk2>
        <a:srgbClr val="0D0D0D"/>
      </a:dk2>
      <a:lt2>
        <a:srgbClr val="E6E6E6"/>
      </a:lt2>
      <a:accent1>
        <a:srgbClr val="0078D4"/>
      </a:accent1>
      <a:accent2>
        <a:srgbClr val="8661C5"/>
      </a:accent2>
      <a:accent3>
        <a:srgbClr val="008575"/>
      </a:accent3>
      <a:accent4>
        <a:srgbClr val="50E6FF"/>
      </a:accent4>
      <a:accent5>
        <a:srgbClr val="243A5E"/>
      </a:accent5>
      <a:accent6>
        <a:srgbClr val="505050"/>
      </a:accent6>
      <a:hlink>
        <a:srgbClr val="0078D4"/>
      </a:hlink>
      <a:folHlink>
        <a:srgbClr val="0078D4"/>
      </a:folHlink>
    </a:clrScheme>
    <a:fontScheme name="Custom 18">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3-50155_May_Leadership_Summit_Template_Light" id="{8AB1FAB3-BC34-45FE-A463-5A78CF1250D2}" vid="{E1DB6A38-B1BC-41A6-A09A-21842CEB242F}"/>
    </a:ext>
  </a:extLst>
</a:theme>
</file>

<file path=ppt/theme/theme2.xml><?xml version="1.0" encoding="utf-8"?>
<a:theme xmlns:a="http://schemas.openxmlformats.org/drawingml/2006/main" name="1_3-50155_May_Leadership_Summit_Template_Light">
  <a:themeElements>
    <a:clrScheme name="MSFT 5">
      <a:dk1>
        <a:srgbClr val="1A1A1A"/>
      </a:dk1>
      <a:lt1>
        <a:srgbClr val="FFFFFF"/>
      </a:lt1>
      <a:dk2>
        <a:srgbClr val="0D0D0D"/>
      </a:dk2>
      <a:lt2>
        <a:srgbClr val="E6E6E6"/>
      </a:lt2>
      <a:accent1>
        <a:srgbClr val="0078D4"/>
      </a:accent1>
      <a:accent2>
        <a:srgbClr val="8661C5"/>
      </a:accent2>
      <a:accent3>
        <a:srgbClr val="008575"/>
      </a:accent3>
      <a:accent4>
        <a:srgbClr val="50E6FF"/>
      </a:accent4>
      <a:accent5>
        <a:srgbClr val="243A5E"/>
      </a:accent5>
      <a:accent6>
        <a:srgbClr val="505050"/>
      </a:accent6>
      <a:hlink>
        <a:srgbClr val="0078D4"/>
      </a:hlink>
      <a:folHlink>
        <a:srgbClr val="0078D4"/>
      </a:folHlink>
    </a:clrScheme>
    <a:fontScheme name="Custom 18">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3-50155_May_Leadership_Summit_Template_Light" id="{8AB1FAB3-BC34-45FE-A463-5A78CF1250D2}" vid="{E1DB6A38-B1BC-41A6-A09A-21842CEB242F}"/>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15">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3357F05B-CB50-4659-877B-A4AE6D0AED9B}">
  <we:reference id="1f4df590-35fc-4b16-a239-39709f9d8a74" version="1.0.0.1" store="EXCatalog" storeType="EXCatalog"/>
  <we:alternateReferences>
    <we:reference id="WA104381063" version="1.0.0.1" store="en-IN"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230e9df3-be65-4c73-a93b-d1236ebd677e" xsi:nil="true"/>
    <SharedWithUsers xmlns="04e0a8a2-eeaf-400b-b765-b41f1c359ac2">
      <UserInfo>
        <DisplayName>Kerstin Beutling (Helliwood:Media)</DisplayName>
        <AccountId>89</AccountId>
        <AccountType/>
      </UserInfo>
      <UserInfo>
        <DisplayName>Cat Stolar</DisplayName>
        <AccountId>31</AccountId>
        <AccountType/>
      </UserInfo>
    </SharedWithUsers>
    <lcf76f155ced4ddcb4097134ff3c332f xmlns="78709d45-09f3-4b84-8f02-1513063e0337">
      <Terms xmlns="http://schemas.microsoft.com/office/infopath/2007/PartnerControls"/>
    </lcf76f155ced4ddcb4097134ff3c332f>
    <MediaLengthInSeconds xmlns="78709d45-09f3-4b84-8f02-1513063e0337"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1DCEBF0F0595A640BFBDD0371E989AC6" ma:contentTypeVersion="15" ma:contentTypeDescription="Create a new document." ma:contentTypeScope="" ma:versionID="d46d66f5e9d4099e3fb640fc53a5c09e">
  <xsd:schema xmlns:xsd="http://www.w3.org/2001/XMLSchema" xmlns:xs="http://www.w3.org/2001/XMLSchema" xmlns:p="http://schemas.microsoft.com/office/2006/metadata/properties" xmlns:ns2="78709d45-09f3-4b84-8f02-1513063e0337" xmlns:ns3="04e0a8a2-eeaf-400b-b765-b41f1c359ac2" xmlns:ns4="230e9df3-be65-4c73-a93b-d1236ebd677e" targetNamespace="http://schemas.microsoft.com/office/2006/metadata/properties" ma:root="true" ma:fieldsID="771ce7d910a96930f5d2c7a97ea6e347" ns2:_="" ns3:_="" ns4:_="">
    <xsd:import namespace="78709d45-09f3-4b84-8f02-1513063e0337"/>
    <xsd:import namespace="04e0a8a2-eeaf-400b-b765-b41f1c359ac2"/>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DateTaken" minOccurs="0"/>
                <xsd:element ref="ns2:MediaLengthInSeconds"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8709d45-09f3-4b84-8f02-1513063e033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ServiceDateTaken" ma:index="17" nillable="true" ma:displayName="MediaServiceDateTaken" ma:hidden="true" ma:internalName="MediaServiceDateTaken" ma:readOnly="true">
      <xsd:simpleType>
        <xsd:restriction base="dms:Text"/>
      </xsd:simpleType>
    </xsd:element>
    <xsd:element name="MediaLengthInSeconds" ma:index="18" nillable="true" ma:displayName="Length (seconds)" ma:internalName="MediaLengthInSeconds" ma:readOnly="true">
      <xsd:simpleType>
        <xsd:restriction base="dms:Unknown"/>
      </xsd:simpleType>
    </xsd:element>
    <xsd:element name="lcf76f155ced4ddcb4097134ff3c332f" ma:index="20"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04e0a8a2-eeaf-400b-b765-b41f1c359ac2" elementFormDefault="qualified">
    <xsd:import namespace="http://schemas.microsoft.com/office/2006/documentManagement/types"/>
    <xsd:import namespace="http://schemas.microsoft.com/office/infopath/2007/PartnerControls"/>
    <xsd:element name="SharedWithUsers" ma:index="1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1" nillable="true" ma:displayName="Taxonomy Catch All Column" ma:hidden="true" ma:list="{86d48d6d-825a-46d7-b917-1314e27f85b2}" ma:internalName="TaxCatchAll" ma:showField="CatchAllData" ma:web="04e0a8a2-eeaf-400b-b765-b41f1c359ac2">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1BE509D-750F-46AC-9681-DBF2B6C33C07}">
  <ds:schemaRefs>
    <ds:schemaRef ds:uri="04e0a8a2-eeaf-400b-b765-b41f1c359ac2"/>
    <ds:schemaRef ds:uri="http://www.w3.org/XML/1998/namespace"/>
    <ds:schemaRef ds:uri="http://purl.org/dc/terms/"/>
    <ds:schemaRef ds:uri="230e9df3-be65-4c73-a93b-d1236ebd677e"/>
    <ds:schemaRef ds:uri="http://schemas.microsoft.com/office/2006/documentManagement/types"/>
    <ds:schemaRef ds:uri="http://schemas.microsoft.com/office/infopath/2007/PartnerControls"/>
    <ds:schemaRef ds:uri="78709d45-09f3-4b84-8f02-1513063e0337"/>
    <ds:schemaRef ds:uri="http://purl.org/dc/dcmitype/"/>
    <ds:schemaRef ds:uri="http://purl.org/dc/elements/1.1/"/>
    <ds:schemaRef ds:uri="http://schemas.microsoft.com/office/2006/metadata/properties"/>
    <ds:schemaRef ds:uri="http://schemas.openxmlformats.org/package/2006/metadata/core-properties"/>
  </ds:schemaRefs>
</ds:datastoreItem>
</file>

<file path=customXml/itemProps2.xml><?xml version="1.0" encoding="utf-8"?>
<ds:datastoreItem xmlns:ds="http://schemas.openxmlformats.org/officeDocument/2006/customXml" ds:itemID="{08871FCF-7827-4CA9-B277-313EAB8BFA2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8709d45-09f3-4b84-8f02-1513063e0337"/>
    <ds:schemaRef ds:uri="04e0a8a2-eeaf-400b-b765-b41f1c359ac2"/>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D5D74E1C-9FCD-4C98-A27B-527F56990B19}">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18897</TotalTime>
  <Words>3500</Words>
  <Application>Microsoft Office PowerPoint</Application>
  <PresentationFormat>Widescreen</PresentationFormat>
  <Paragraphs>335</Paragraphs>
  <Slides>26</Slides>
  <Notes>16</Notes>
  <HiddenSlides>2</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26</vt:i4>
      </vt:variant>
    </vt:vector>
  </HeadingPairs>
  <TitlesOfParts>
    <vt:vector size="36" baseType="lpstr">
      <vt:lpstr>Arial</vt:lpstr>
      <vt:lpstr>Calibri</vt:lpstr>
      <vt:lpstr>Consolas</vt:lpstr>
      <vt:lpstr>Segoe UI</vt:lpstr>
      <vt:lpstr>Segoe UI Light</vt:lpstr>
      <vt:lpstr>Segoe UI Semibold</vt:lpstr>
      <vt:lpstr>Segoe UI Semilight</vt:lpstr>
      <vt:lpstr>Wingdings</vt:lpstr>
      <vt:lpstr>3-50155_May_Leadership_Summit_Template_Light</vt:lpstr>
      <vt:lpstr>1_3-50155_May_Leadership_Summit_Template_Light</vt:lpstr>
      <vt:lpstr>Cloud Computing  en Microsoft Azure y AWS</vt:lpstr>
      <vt:lpstr>Exploración de los fundamentos de los datos</vt:lpstr>
      <vt:lpstr>Programa</vt:lpstr>
      <vt:lpstr>Objetivos de aprendizaje</vt:lpstr>
      <vt:lpstr>1: Conceptos básicos de datos</vt:lpstr>
      <vt:lpstr>Conceptos básicos de datos </vt:lpstr>
      <vt:lpstr>¿Qué son los datos?</vt:lpstr>
      <vt:lpstr>Formatos de datos</vt:lpstr>
      <vt:lpstr>Formatos de datos</vt:lpstr>
      <vt:lpstr>Exploración del almacenamiento de archivos</vt:lpstr>
      <vt:lpstr>Exploración del almacenamiento de archivos</vt:lpstr>
      <vt:lpstr>Exploración de bases de datos</vt:lpstr>
      <vt:lpstr>Exploración de bases de datos</vt:lpstr>
      <vt:lpstr>Exploración del procesamiento de datos transaccionales</vt:lpstr>
      <vt:lpstr>Exploración del procesamiento de datos transaccionales</vt:lpstr>
      <vt:lpstr>1: Prueba de conocimientos</vt:lpstr>
      <vt:lpstr>2: Roles y servicios de datos</vt:lpstr>
      <vt:lpstr>Roles profesionales de datos</vt:lpstr>
      <vt:lpstr>Servicios en la nube de Microsoft para datos</vt:lpstr>
      <vt:lpstr>Exploración del procesamiento de datos transaccionales</vt:lpstr>
      <vt:lpstr>Identificación de los servicios de datos  </vt:lpstr>
      <vt:lpstr>Identificación de los servicios de datos  </vt:lpstr>
      <vt:lpstr>2: Prueba de conocimientos </vt:lpstr>
      <vt:lpstr>Training lead series</vt:lpstr>
      <vt:lpstr>Laboratorio</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Kick-Start-Your-Tech-Career</dc:title>
  <dc:subject/>
  <dc:creator>Heidi Laverty</dc:creator>
  <cp:keywords/>
  <dc:description/>
  <cp:lastModifiedBy>Carolina Pardo Fuquen</cp:lastModifiedBy>
  <cp:revision>103</cp:revision>
  <dcterms:created xsi:type="dcterms:W3CDTF">2020-04-25T16:38:55Z</dcterms:created>
  <dcterms:modified xsi:type="dcterms:W3CDTF">2025-08-16T18:08:18Z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Sensitivity">
    <vt:lpwstr>Confidential</vt:lpwstr>
  </property>
  <property fmtid="{D5CDD505-2E9C-101B-9397-08002B2CF9AE}" pid="3" name="MSIP_Label_8aa191f1-c555-4a9e-8b3e-85ef51701160_Extended_MSFT_Method">
    <vt:lpwstr>Standard</vt:lpwstr>
  </property>
  <property fmtid="{D5CDD505-2E9C-101B-9397-08002B2CF9AE}" pid="4" name="MSIP_Label_8aa191f1-c555-4a9e-8b3e-85ef51701160_Removed">
    <vt:lpwstr>False</vt:lpwstr>
  </property>
  <property fmtid="{D5CDD505-2E9C-101B-9397-08002B2CF9AE}" pid="5" name="ContentTypeId">
    <vt:lpwstr>0x0101001DCEBF0F0595A640BFBDD0371E989AC6</vt:lpwstr>
  </property>
  <property fmtid="{D5CDD505-2E9C-101B-9397-08002B2CF9AE}" pid="6" name="MSIP_Label_8aa191f1-c555-4a9e-8b3e-85ef51701160_ActionId">
    <vt:lpwstr>d47e7d44-b6d5-42ae-822e-1fa93a7ef051</vt:lpwstr>
  </property>
  <property fmtid="{D5CDD505-2E9C-101B-9397-08002B2CF9AE}" pid="7" name="MSIP_Label_8aa191f1-c555-4a9e-8b3e-85ef51701160_Name">
    <vt:lpwstr>Confidential</vt:lpwstr>
  </property>
  <property fmtid="{D5CDD505-2E9C-101B-9397-08002B2CF9AE}" pid="8" name="MSIP_Label_8aa191f1-c555-4a9e-8b3e-85ef51701160_SetDate">
    <vt:lpwstr>2021-04-15T01:39:30Z</vt:lpwstr>
  </property>
  <property fmtid="{D5CDD505-2E9C-101B-9397-08002B2CF9AE}" pid="9" name="MSIP_Label_8aa191f1-c555-4a9e-8b3e-85ef51701160_SiteId">
    <vt:lpwstr>a57507b2-d296-4dca-a9ae-67b1484e02a9</vt:lpwstr>
  </property>
  <property fmtid="{D5CDD505-2E9C-101B-9397-08002B2CF9AE}" pid="10" name="MSIP_Label_8aa191f1-c555-4a9e-8b3e-85ef51701160_Enabled">
    <vt:lpwstr>True</vt:lpwstr>
  </property>
  <property fmtid="{D5CDD505-2E9C-101B-9397-08002B2CF9AE}" pid="11" name="MediaServiceImageTags">
    <vt:lpwstr/>
  </property>
  <property fmtid="{D5CDD505-2E9C-101B-9397-08002B2CF9AE}" pid="12" name="xd_ProgID">
    <vt:lpwstr/>
  </property>
  <property fmtid="{D5CDD505-2E9C-101B-9397-08002B2CF9AE}" pid="13" name="ComplianceAssetId">
    <vt:lpwstr/>
  </property>
  <property fmtid="{D5CDD505-2E9C-101B-9397-08002B2CF9AE}" pid="14" name="TemplateUrl">
    <vt:lpwstr/>
  </property>
  <property fmtid="{D5CDD505-2E9C-101B-9397-08002B2CF9AE}" pid="15" name="_ExtendedDescription">
    <vt:lpwstr/>
  </property>
  <property fmtid="{D5CDD505-2E9C-101B-9397-08002B2CF9AE}" pid="16" name="TriggerFlowInfo">
    <vt:lpwstr/>
  </property>
  <property fmtid="{D5CDD505-2E9C-101B-9397-08002B2CF9AE}" pid="17" name="xd_Signature">
    <vt:bool>false</vt:bool>
  </property>
</Properties>
</file>